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0.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60.png"/><Relationship Id="rId12" Type="http://schemas.openxmlformats.org/officeDocument/2006/relationships/image" Target="../media/image64.svg"/><Relationship Id="rId2" Type="http://schemas.openxmlformats.org/officeDocument/2006/relationships/image" Target="../media/image56.svg"/><Relationship Id="rId16" Type="http://schemas.openxmlformats.org/officeDocument/2006/relationships/image" Target="../media/image67.svg"/><Relationship Id="rId1" Type="http://schemas.openxmlformats.org/officeDocument/2006/relationships/image" Target="../media/image55.png"/><Relationship Id="rId6" Type="http://schemas.openxmlformats.org/officeDocument/2006/relationships/image" Target="../media/image59.svg"/><Relationship Id="rId11" Type="http://schemas.openxmlformats.org/officeDocument/2006/relationships/image" Target="../media/image43.png"/><Relationship Id="rId5" Type="http://schemas.openxmlformats.org/officeDocument/2006/relationships/image" Target="../media/image58.png"/><Relationship Id="rId15" Type="http://schemas.openxmlformats.org/officeDocument/2006/relationships/image" Target="../media/image66.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5.svg"/></Relationships>
</file>

<file path=ppt/diagrams/_rels/data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ata12.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2.png"/><Relationship Id="rId3" Type="http://schemas.openxmlformats.org/officeDocument/2006/relationships/image" Target="../media/image75.png"/><Relationship Id="rId7" Type="http://schemas.openxmlformats.org/officeDocument/2006/relationships/image" Target="../media/image78.png"/><Relationship Id="rId12" Type="http://schemas.openxmlformats.org/officeDocument/2006/relationships/image" Target="../media/image50.svg"/><Relationship Id="rId2" Type="http://schemas.openxmlformats.org/officeDocument/2006/relationships/image" Target="../media/image74.svg"/><Relationship Id="rId16" Type="http://schemas.openxmlformats.org/officeDocument/2006/relationships/image" Target="../media/image84.svg"/><Relationship Id="rId1" Type="http://schemas.openxmlformats.org/officeDocument/2006/relationships/image" Target="../media/image73.png"/><Relationship Id="rId6" Type="http://schemas.openxmlformats.org/officeDocument/2006/relationships/image" Target="../media/image77.svg"/><Relationship Id="rId11" Type="http://schemas.openxmlformats.org/officeDocument/2006/relationships/image" Target="../media/image49.png"/><Relationship Id="rId5" Type="http://schemas.openxmlformats.org/officeDocument/2006/relationships/image" Target="../media/image58.png"/><Relationship Id="rId15" Type="http://schemas.openxmlformats.org/officeDocument/2006/relationships/image" Target="../media/image83.png"/><Relationship Id="rId10" Type="http://schemas.openxmlformats.org/officeDocument/2006/relationships/image" Target="../media/image81.svg"/><Relationship Id="rId4" Type="http://schemas.openxmlformats.org/officeDocument/2006/relationships/image" Target="../media/image76.svg"/><Relationship Id="rId9" Type="http://schemas.openxmlformats.org/officeDocument/2006/relationships/image" Target="../media/image80.png"/><Relationship Id="rId14" Type="http://schemas.openxmlformats.org/officeDocument/2006/relationships/image" Target="../media/image22.svg"/></Relationships>
</file>

<file path=ppt/diagrams/_rels/data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6" Type="http://schemas.openxmlformats.org/officeDocument/2006/relationships/image" Target="../media/image26.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_rels/data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ata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_rels/data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60.png"/><Relationship Id="rId12" Type="http://schemas.openxmlformats.org/officeDocument/2006/relationships/image" Target="../media/image64.svg"/><Relationship Id="rId2" Type="http://schemas.openxmlformats.org/officeDocument/2006/relationships/image" Target="../media/image56.svg"/><Relationship Id="rId16" Type="http://schemas.openxmlformats.org/officeDocument/2006/relationships/image" Target="../media/image67.svg"/><Relationship Id="rId1" Type="http://schemas.openxmlformats.org/officeDocument/2006/relationships/image" Target="../media/image55.png"/><Relationship Id="rId6" Type="http://schemas.openxmlformats.org/officeDocument/2006/relationships/image" Target="../media/image59.svg"/><Relationship Id="rId11" Type="http://schemas.openxmlformats.org/officeDocument/2006/relationships/image" Target="../media/image43.png"/><Relationship Id="rId5" Type="http://schemas.openxmlformats.org/officeDocument/2006/relationships/image" Target="../media/image58.png"/><Relationship Id="rId15" Type="http://schemas.openxmlformats.org/officeDocument/2006/relationships/image" Target="../media/image66.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5.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2.png"/><Relationship Id="rId3" Type="http://schemas.openxmlformats.org/officeDocument/2006/relationships/image" Target="../media/image75.png"/><Relationship Id="rId7" Type="http://schemas.openxmlformats.org/officeDocument/2006/relationships/image" Target="../media/image78.png"/><Relationship Id="rId12" Type="http://schemas.openxmlformats.org/officeDocument/2006/relationships/image" Target="../media/image50.svg"/><Relationship Id="rId2" Type="http://schemas.openxmlformats.org/officeDocument/2006/relationships/image" Target="../media/image74.svg"/><Relationship Id="rId16" Type="http://schemas.openxmlformats.org/officeDocument/2006/relationships/image" Target="../media/image84.svg"/><Relationship Id="rId1" Type="http://schemas.openxmlformats.org/officeDocument/2006/relationships/image" Target="../media/image73.png"/><Relationship Id="rId6" Type="http://schemas.openxmlformats.org/officeDocument/2006/relationships/image" Target="../media/image77.svg"/><Relationship Id="rId11" Type="http://schemas.openxmlformats.org/officeDocument/2006/relationships/image" Target="../media/image49.png"/><Relationship Id="rId5" Type="http://schemas.openxmlformats.org/officeDocument/2006/relationships/image" Target="../media/image58.png"/><Relationship Id="rId15" Type="http://schemas.openxmlformats.org/officeDocument/2006/relationships/image" Target="../media/image83.png"/><Relationship Id="rId10" Type="http://schemas.openxmlformats.org/officeDocument/2006/relationships/image" Target="../media/image81.svg"/><Relationship Id="rId4" Type="http://schemas.openxmlformats.org/officeDocument/2006/relationships/image" Target="../media/image76.svg"/><Relationship Id="rId9" Type="http://schemas.openxmlformats.org/officeDocument/2006/relationships/image" Target="../media/image80.png"/><Relationship Id="rId1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6" Type="http://schemas.openxmlformats.org/officeDocument/2006/relationships/image" Target="../media/image26.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_rels/drawing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5B8640-16D2-47E1-817B-E721ED6631F6}" type="doc">
      <dgm:prSet loTypeId="urn:microsoft.com/office/officeart/2005/8/layout/chart3" loCatId="cycle" qsTypeId="urn:microsoft.com/office/officeart/2005/8/quickstyle/simple1" qsCatId="simple" csTypeId="urn:microsoft.com/office/officeart/2005/8/colors/accent1_2" csCatId="accent1" phldr="1"/>
      <dgm:spPr/>
      <dgm:t>
        <a:bodyPr/>
        <a:lstStyle/>
        <a:p>
          <a:endParaRPr lang="en-US"/>
        </a:p>
      </dgm:t>
    </dgm:pt>
    <dgm:pt modelId="{543A3DD7-01D7-4B57-A9B6-AD53AA5A6AC0}">
      <dgm:prSet custT="1"/>
      <dgm:spPr/>
      <dgm:t>
        <a:bodyPr anchor="b"/>
        <a:lstStyle/>
        <a:p>
          <a:pPr algn="l"/>
          <a:r>
            <a:rPr lang="en-US" sz="800" b="1" i="0" dirty="0"/>
            <a:t>Strengths</a:t>
          </a:r>
          <a:r>
            <a:rPr lang="en-US" sz="800" b="0" i="0" dirty="0"/>
            <a:t>: The product stands out with its unique AI &amp; VR concept, providing a real-world feeling for employees, a user-friendly interface, and diverse features, including productivity trackers, file sharing, breakout rooms, and more. It also ensures strong security with Thumb punch and PIN protectors, and blockchain-based login credentials and storage lockers.</a:t>
          </a:r>
          <a:endParaRPr lang="en-US" sz="800" dirty="0"/>
        </a:p>
      </dgm:t>
    </dgm:pt>
    <dgm:pt modelId="{83D3F817-07CA-47BE-8005-DD4647351AD0}" type="parTrans" cxnId="{54C2ADEE-BBED-43DB-B034-E0DB9C0F8481}">
      <dgm:prSet/>
      <dgm:spPr/>
      <dgm:t>
        <a:bodyPr/>
        <a:lstStyle/>
        <a:p>
          <a:endParaRPr lang="en-US"/>
        </a:p>
      </dgm:t>
    </dgm:pt>
    <dgm:pt modelId="{01C3DBB6-03DD-4A4F-9EBC-09FEEF615A2A}" type="sibTrans" cxnId="{54C2ADEE-BBED-43DB-B034-E0DB9C0F8481}">
      <dgm:prSet/>
      <dgm:spPr/>
      <dgm:t>
        <a:bodyPr/>
        <a:lstStyle/>
        <a:p>
          <a:endParaRPr lang="en-US"/>
        </a:p>
      </dgm:t>
    </dgm:pt>
    <dgm:pt modelId="{C8365165-803F-499C-9F8A-9D13D23C9450}">
      <dgm:prSet custT="1"/>
      <dgm:spPr/>
      <dgm:t>
        <a:bodyPr/>
        <a:lstStyle/>
        <a:p>
          <a:r>
            <a:rPr lang="en-US" sz="900" b="1" i="0" dirty="0"/>
            <a:t>Weaknesses</a:t>
          </a:r>
          <a:r>
            <a:rPr lang="en-US" sz="900" b="0" i="0" dirty="0"/>
            <a:t>: Competitors may have limited features, face integration challenges with existing tools, or have resource constraints in rapid development</a:t>
          </a:r>
          <a:r>
            <a:rPr lang="en-US" sz="700" b="0" i="0" dirty="0"/>
            <a:t>.</a:t>
          </a:r>
          <a:endParaRPr lang="en-US" sz="700" dirty="0"/>
        </a:p>
      </dgm:t>
    </dgm:pt>
    <dgm:pt modelId="{796F1AB4-EB10-4CC9-9820-9454F74DBDDF}" type="parTrans" cxnId="{F215D26C-4458-4F7D-A35D-9080FFEEF7D7}">
      <dgm:prSet/>
      <dgm:spPr/>
      <dgm:t>
        <a:bodyPr/>
        <a:lstStyle/>
        <a:p>
          <a:endParaRPr lang="en-US"/>
        </a:p>
      </dgm:t>
    </dgm:pt>
    <dgm:pt modelId="{5CFA974E-A537-47B0-9243-1C77DB19AD76}" type="sibTrans" cxnId="{F215D26C-4458-4F7D-A35D-9080FFEEF7D7}">
      <dgm:prSet/>
      <dgm:spPr/>
      <dgm:t>
        <a:bodyPr/>
        <a:lstStyle/>
        <a:p>
          <a:endParaRPr lang="en-US"/>
        </a:p>
      </dgm:t>
    </dgm:pt>
    <dgm:pt modelId="{860322E3-E7DF-442F-979C-26BF11C9B5CB}">
      <dgm:prSet custT="1"/>
      <dgm:spPr/>
      <dgm:t>
        <a:bodyPr/>
        <a:lstStyle/>
        <a:p>
          <a:r>
            <a:rPr lang="en-US" sz="800" b="1" i="0" dirty="0"/>
            <a:t>Opportunities</a:t>
          </a:r>
          <a:r>
            <a:rPr lang="en-US" sz="800" b="0" i="0" dirty="0"/>
            <a:t>: The market presents opportunities due to the increasing trend of Hybrid &amp; Remote Work after COVID-19, global expansion potential, strategic partnerships with companies encouraging remote work, and continuous improvement through user feedback and iteration</a:t>
          </a:r>
          <a:r>
            <a:rPr lang="en-US" sz="700" b="0" i="0" dirty="0"/>
            <a:t>.</a:t>
          </a:r>
          <a:endParaRPr lang="en-US" sz="700" dirty="0"/>
        </a:p>
      </dgm:t>
    </dgm:pt>
    <dgm:pt modelId="{60A3FAD0-5544-4D53-B391-546499C63F0C}" type="parTrans" cxnId="{53DE9F23-ED67-4F8E-AC62-988D9DC67247}">
      <dgm:prSet/>
      <dgm:spPr/>
      <dgm:t>
        <a:bodyPr/>
        <a:lstStyle/>
        <a:p>
          <a:endParaRPr lang="en-US"/>
        </a:p>
      </dgm:t>
    </dgm:pt>
    <dgm:pt modelId="{7B540BB4-FE26-4854-B9DF-4F9ACED2D30C}" type="sibTrans" cxnId="{53DE9F23-ED67-4F8E-AC62-988D9DC67247}">
      <dgm:prSet/>
      <dgm:spPr/>
      <dgm:t>
        <a:bodyPr/>
        <a:lstStyle/>
        <a:p>
          <a:endParaRPr lang="en-US"/>
        </a:p>
      </dgm:t>
    </dgm:pt>
    <dgm:pt modelId="{8FFF6008-806E-412F-A650-16D2D1D60E40}">
      <dgm:prSet custT="1"/>
      <dgm:spPr/>
      <dgm:t>
        <a:bodyPr anchor="b"/>
        <a:lstStyle/>
        <a:p>
          <a:r>
            <a:rPr lang="en-US" sz="900" b="1" i="0" dirty="0"/>
            <a:t>Threats</a:t>
          </a:r>
          <a:r>
            <a:rPr lang="en-US" sz="900" b="0" i="0" dirty="0"/>
            <a:t>: Potential threats include economic downturns impacting investments, regulatory compliance changes, rapid technological advancements requiring updates, and cybersecurity risks affecting user trust.</a:t>
          </a:r>
          <a:endParaRPr lang="en-US" sz="900" dirty="0"/>
        </a:p>
      </dgm:t>
    </dgm:pt>
    <dgm:pt modelId="{E4FBD993-0FF6-4E7C-9F67-C1B45DCEE62B}" type="parTrans" cxnId="{341D51DB-1AAA-4EA9-900C-20821F5CD426}">
      <dgm:prSet/>
      <dgm:spPr/>
      <dgm:t>
        <a:bodyPr/>
        <a:lstStyle/>
        <a:p>
          <a:endParaRPr lang="en-US"/>
        </a:p>
      </dgm:t>
    </dgm:pt>
    <dgm:pt modelId="{19DE2A24-C68E-4B13-B66D-FA38EAAA452E}" type="sibTrans" cxnId="{341D51DB-1AAA-4EA9-900C-20821F5CD426}">
      <dgm:prSet/>
      <dgm:spPr/>
      <dgm:t>
        <a:bodyPr/>
        <a:lstStyle/>
        <a:p>
          <a:endParaRPr lang="en-US"/>
        </a:p>
      </dgm:t>
    </dgm:pt>
    <dgm:pt modelId="{D5120B42-822E-4491-A07A-5EE30A7C3D66}" type="pres">
      <dgm:prSet presAssocID="{D05B8640-16D2-47E1-817B-E721ED6631F6}" presName="compositeShape" presStyleCnt="0">
        <dgm:presLayoutVars>
          <dgm:chMax val="7"/>
          <dgm:dir/>
          <dgm:resizeHandles val="exact"/>
        </dgm:presLayoutVars>
      </dgm:prSet>
      <dgm:spPr/>
    </dgm:pt>
    <dgm:pt modelId="{19276A47-9E4E-4C32-8FC6-3EF588C4CD0F}" type="pres">
      <dgm:prSet presAssocID="{D05B8640-16D2-47E1-817B-E721ED6631F6}" presName="wedge1" presStyleLbl="node1" presStyleIdx="0" presStyleCnt="4" custScaleX="109629" custScaleY="104473" custLinFactNeighborX="-4051" custLinFactNeighborY="1303"/>
      <dgm:spPr/>
    </dgm:pt>
    <dgm:pt modelId="{C01C7D2A-53E7-4DC8-98ED-5424C1A941BB}" type="pres">
      <dgm:prSet presAssocID="{D05B8640-16D2-47E1-817B-E721ED6631F6}" presName="wedge1Tx" presStyleLbl="node1" presStyleIdx="0" presStyleCnt="4">
        <dgm:presLayoutVars>
          <dgm:chMax val="0"/>
          <dgm:chPref val="0"/>
          <dgm:bulletEnabled val="1"/>
        </dgm:presLayoutVars>
      </dgm:prSet>
      <dgm:spPr/>
    </dgm:pt>
    <dgm:pt modelId="{79E28D67-8C2A-4368-967D-85821393ADDE}" type="pres">
      <dgm:prSet presAssocID="{D05B8640-16D2-47E1-817B-E721ED6631F6}" presName="wedge2" presStyleLbl="node1" presStyleIdx="1" presStyleCnt="4" custLinFactNeighborX="1158" custLinFactNeighborY="-448"/>
      <dgm:spPr/>
    </dgm:pt>
    <dgm:pt modelId="{039A338F-920E-48D0-A62A-B4F8D6257366}" type="pres">
      <dgm:prSet presAssocID="{D05B8640-16D2-47E1-817B-E721ED6631F6}" presName="wedge2Tx" presStyleLbl="node1" presStyleIdx="1" presStyleCnt="4">
        <dgm:presLayoutVars>
          <dgm:chMax val="0"/>
          <dgm:chPref val="0"/>
          <dgm:bulletEnabled val="1"/>
        </dgm:presLayoutVars>
      </dgm:prSet>
      <dgm:spPr/>
    </dgm:pt>
    <dgm:pt modelId="{4622BB08-BC17-4815-B591-C58A197D3206}" type="pres">
      <dgm:prSet presAssocID="{D05B8640-16D2-47E1-817B-E721ED6631F6}" presName="wedge3" presStyleLbl="node1" presStyleIdx="2" presStyleCnt="4" custLinFactNeighborX="-2699" custLinFactNeighborY="-448"/>
      <dgm:spPr/>
    </dgm:pt>
    <dgm:pt modelId="{C0799CA0-6753-478A-B35B-D52EC1382ACE}" type="pres">
      <dgm:prSet presAssocID="{D05B8640-16D2-47E1-817B-E721ED6631F6}" presName="wedge3Tx" presStyleLbl="node1" presStyleIdx="2" presStyleCnt="4">
        <dgm:presLayoutVars>
          <dgm:chMax val="0"/>
          <dgm:chPref val="0"/>
          <dgm:bulletEnabled val="1"/>
        </dgm:presLayoutVars>
      </dgm:prSet>
      <dgm:spPr/>
    </dgm:pt>
    <dgm:pt modelId="{927A4CA0-65E5-45DE-8D2B-3CB4CDF34580}" type="pres">
      <dgm:prSet presAssocID="{D05B8640-16D2-47E1-817B-E721ED6631F6}" presName="wedge4" presStyleLbl="node1" presStyleIdx="3" presStyleCnt="4" custLinFactNeighborX="-2626" custLinFactNeighborY="-2911"/>
      <dgm:spPr/>
    </dgm:pt>
    <dgm:pt modelId="{A0C787B7-D726-4932-A863-CECE01F30367}" type="pres">
      <dgm:prSet presAssocID="{D05B8640-16D2-47E1-817B-E721ED6631F6}" presName="wedge4Tx" presStyleLbl="node1" presStyleIdx="3" presStyleCnt="4">
        <dgm:presLayoutVars>
          <dgm:chMax val="0"/>
          <dgm:chPref val="0"/>
          <dgm:bulletEnabled val="1"/>
        </dgm:presLayoutVars>
      </dgm:prSet>
      <dgm:spPr/>
    </dgm:pt>
  </dgm:ptLst>
  <dgm:cxnLst>
    <dgm:cxn modelId="{C4E0C601-61DE-4F16-841D-C5DB4588D4D0}" type="presOf" srcId="{C8365165-803F-499C-9F8A-9D13D23C9450}" destId="{039A338F-920E-48D0-A62A-B4F8D6257366}" srcOrd="1" destOrd="0" presId="urn:microsoft.com/office/officeart/2005/8/layout/chart3"/>
    <dgm:cxn modelId="{2A45F10E-9FF4-4CF2-8507-2A989F1B7FAA}" type="presOf" srcId="{D05B8640-16D2-47E1-817B-E721ED6631F6}" destId="{D5120B42-822E-4491-A07A-5EE30A7C3D66}" srcOrd="0" destOrd="0" presId="urn:microsoft.com/office/officeart/2005/8/layout/chart3"/>
    <dgm:cxn modelId="{B9E0B31E-F8A7-455A-BE0C-A973266F2969}" type="presOf" srcId="{8FFF6008-806E-412F-A650-16D2D1D60E40}" destId="{927A4CA0-65E5-45DE-8D2B-3CB4CDF34580}" srcOrd="0" destOrd="0" presId="urn:microsoft.com/office/officeart/2005/8/layout/chart3"/>
    <dgm:cxn modelId="{53DE9F23-ED67-4F8E-AC62-988D9DC67247}" srcId="{D05B8640-16D2-47E1-817B-E721ED6631F6}" destId="{860322E3-E7DF-442F-979C-26BF11C9B5CB}" srcOrd="2" destOrd="0" parTransId="{60A3FAD0-5544-4D53-B391-546499C63F0C}" sibTransId="{7B540BB4-FE26-4854-B9DF-4F9ACED2D30C}"/>
    <dgm:cxn modelId="{806ED02C-3B0F-40E0-9D6A-47E5FFCAC11D}" type="presOf" srcId="{8FFF6008-806E-412F-A650-16D2D1D60E40}" destId="{A0C787B7-D726-4932-A863-CECE01F30367}" srcOrd="1" destOrd="0" presId="urn:microsoft.com/office/officeart/2005/8/layout/chart3"/>
    <dgm:cxn modelId="{F215D26C-4458-4F7D-A35D-9080FFEEF7D7}" srcId="{D05B8640-16D2-47E1-817B-E721ED6631F6}" destId="{C8365165-803F-499C-9F8A-9D13D23C9450}" srcOrd="1" destOrd="0" parTransId="{796F1AB4-EB10-4CC9-9820-9454F74DBDDF}" sibTransId="{5CFA974E-A537-47B0-9243-1C77DB19AD76}"/>
    <dgm:cxn modelId="{82E1346D-9D03-4F3E-AA4A-2E9A883A8828}" type="presOf" srcId="{543A3DD7-01D7-4B57-A9B6-AD53AA5A6AC0}" destId="{19276A47-9E4E-4C32-8FC6-3EF588C4CD0F}" srcOrd="0" destOrd="0" presId="urn:microsoft.com/office/officeart/2005/8/layout/chart3"/>
    <dgm:cxn modelId="{7563D673-7F47-4FFB-9A81-2B1CAEBE0870}" type="presOf" srcId="{860322E3-E7DF-442F-979C-26BF11C9B5CB}" destId="{C0799CA0-6753-478A-B35B-D52EC1382ACE}" srcOrd="1" destOrd="0" presId="urn:microsoft.com/office/officeart/2005/8/layout/chart3"/>
    <dgm:cxn modelId="{87BA26B4-6B5E-48A5-8B01-89F3115732FB}" type="presOf" srcId="{C8365165-803F-499C-9F8A-9D13D23C9450}" destId="{79E28D67-8C2A-4368-967D-85821393ADDE}" srcOrd="0" destOrd="0" presId="urn:microsoft.com/office/officeart/2005/8/layout/chart3"/>
    <dgm:cxn modelId="{E258A8CA-2831-488C-847A-6DBB2858350F}" type="presOf" srcId="{860322E3-E7DF-442F-979C-26BF11C9B5CB}" destId="{4622BB08-BC17-4815-B591-C58A197D3206}" srcOrd="0" destOrd="0" presId="urn:microsoft.com/office/officeart/2005/8/layout/chart3"/>
    <dgm:cxn modelId="{429731D4-0DC5-480F-8961-033C6120A8D9}" type="presOf" srcId="{543A3DD7-01D7-4B57-A9B6-AD53AA5A6AC0}" destId="{C01C7D2A-53E7-4DC8-98ED-5424C1A941BB}" srcOrd="1" destOrd="0" presId="urn:microsoft.com/office/officeart/2005/8/layout/chart3"/>
    <dgm:cxn modelId="{341D51DB-1AAA-4EA9-900C-20821F5CD426}" srcId="{D05B8640-16D2-47E1-817B-E721ED6631F6}" destId="{8FFF6008-806E-412F-A650-16D2D1D60E40}" srcOrd="3" destOrd="0" parTransId="{E4FBD993-0FF6-4E7C-9F67-C1B45DCEE62B}" sibTransId="{19DE2A24-C68E-4B13-B66D-FA38EAAA452E}"/>
    <dgm:cxn modelId="{54C2ADEE-BBED-43DB-B034-E0DB9C0F8481}" srcId="{D05B8640-16D2-47E1-817B-E721ED6631F6}" destId="{543A3DD7-01D7-4B57-A9B6-AD53AA5A6AC0}" srcOrd="0" destOrd="0" parTransId="{83D3F817-07CA-47BE-8005-DD4647351AD0}" sibTransId="{01C3DBB6-03DD-4A4F-9EBC-09FEEF615A2A}"/>
    <dgm:cxn modelId="{DEB479A5-10DE-4F23-8C91-CEC989781C84}" type="presParOf" srcId="{D5120B42-822E-4491-A07A-5EE30A7C3D66}" destId="{19276A47-9E4E-4C32-8FC6-3EF588C4CD0F}" srcOrd="0" destOrd="0" presId="urn:microsoft.com/office/officeart/2005/8/layout/chart3"/>
    <dgm:cxn modelId="{DA5F52AF-8F5E-4988-BD52-7E16745AEA57}" type="presParOf" srcId="{D5120B42-822E-4491-A07A-5EE30A7C3D66}" destId="{C01C7D2A-53E7-4DC8-98ED-5424C1A941BB}" srcOrd="1" destOrd="0" presId="urn:microsoft.com/office/officeart/2005/8/layout/chart3"/>
    <dgm:cxn modelId="{7640B5BE-DA1E-4936-B337-E5F5ADDEBAF9}" type="presParOf" srcId="{D5120B42-822E-4491-A07A-5EE30A7C3D66}" destId="{79E28D67-8C2A-4368-967D-85821393ADDE}" srcOrd="2" destOrd="0" presId="urn:microsoft.com/office/officeart/2005/8/layout/chart3"/>
    <dgm:cxn modelId="{5035DD6B-F024-4CA5-9E15-B3E89348EC1D}" type="presParOf" srcId="{D5120B42-822E-4491-A07A-5EE30A7C3D66}" destId="{039A338F-920E-48D0-A62A-B4F8D6257366}" srcOrd="3" destOrd="0" presId="urn:microsoft.com/office/officeart/2005/8/layout/chart3"/>
    <dgm:cxn modelId="{855BCCC2-15B3-418B-8757-5EA73BA3FAE1}" type="presParOf" srcId="{D5120B42-822E-4491-A07A-5EE30A7C3D66}" destId="{4622BB08-BC17-4815-B591-C58A197D3206}" srcOrd="4" destOrd="0" presId="urn:microsoft.com/office/officeart/2005/8/layout/chart3"/>
    <dgm:cxn modelId="{5D1577E6-7659-4ABB-9168-D9DE01EDA9C3}" type="presParOf" srcId="{D5120B42-822E-4491-A07A-5EE30A7C3D66}" destId="{C0799CA0-6753-478A-B35B-D52EC1382ACE}" srcOrd="5" destOrd="0" presId="urn:microsoft.com/office/officeart/2005/8/layout/chart3"/>
    <dgm:cxn modelId="{613A726E-4C95-449F-B8A5-13FB060DAED6}" type="presParOf" srcId="{D5120B42-822E-4491-A07A-5EE30A7C3D66}" destId="{927A4CA0-65E5-45DE-8D2B-3CB4CDF34580}" srcOrd="6" destOrd="0" presId="urn:microsoft.com/office/officeart/2005/8/layout/chart3"/>
    <dgm:cxn modelId="{C46D19D3-1CC3-4362-899E-D8CBC1B2C9DE}" type="presParOf" srcId="{D5120B42-822E-4491-A07A-5EE30A7C3D66}" destId="{A0C787B7-D726-4932-A863-CECE01F30367}"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2CFD379-CD6A-485A-B28C-4AE19A61B70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150BDA8-A20F-4FB7-8B75-DF515012F2F2}">
      <dgm:prSet/>
      <dgm:spPr/>
      <dgm:t>
        <a:bodyPr/>
        <a:lstStyle/>
        <a:p>
          <a:pPr>
            <a:lnSpc>
              <a:spcPct val="100000"/>
            </a:lnSpc>
          </a:pPr>
          <a:r>
            <a:rPr lang="en-IN" b="1"/>
            <a:t>A) Market Segmentation</a:t>
          </a:r>
          <a:r>
            <a:rPr lang="en-IN"/>
            <a:t>:</a:t>
          </a:r>
          <a:endParaRPr lang="en-US"/>
        </a:p>
      </dgm:t>
    </dgm:pt>
    <dgm:pt modelId="{63DFADA4-7880-45C4-BB41-F2EC73783730}" type="parTrans" cxnId="{949FD3FA-E30A-4B46-9E6A-F9F0DD2B1C26}">
      <dgm:prSet/>
      <dgm:spPr/>
      <dgm:t>
        <a:bodyPr/>
        <a:lstStyle/>
        <a:p>
          <a:endParaRPr lang="en-US"/>
        </a:p>
      </dgm:t>
    </dgm:pt>
    <dgm:pt modelId="{1A9D36C5-BA52-48AA-BD0E-FC6583CA1301}" type="sibTrans" cxnId="{949FD3FA-E30A-4B46-9E6A-F9F0DD2B1C26}">
      <dgm:prSet/>
      <dgm:spPr/>
      <dgm:t>
        <a:bodyPr/>
        <a:lstStyle/>
        <a:p>
          <a:endParaRPr lang="en-US"/>
        </a:p>
      </dgm:t>
    </dgm:pt>
    <dgm:pt modelId="{C89CC882-4810-4DA6-98F4-C3E734CE393E}">
      <dgm:prSet/>
      <dgm:spPr/>
      <dgm:t>
        <a:bodyPr/>
        <a:lstStyle/>
        <a:p>
          <a:pPr>
            <a:lnSpc>
              <a:spcPct val="100000"/>
            </a:lnSpc>
          </a:pPr>
          <a:r>
            <a:rPr lang="en-IN" b="1"/>
            <a:t>Small Enterprises</a:t>
          </a:r>
          <a:r>
            <a:rPr lang="en-IN"/>
            <a:t>: Companies with up to 50 employees, where cost-effectiveness and ease of implementation are crucial factors</a:t>
          </a:r>
          <a:endParaRPr lang="en-US"/>
        </a:p>
      </dgm:t>
    </dgm:pt>
    <dgm:pt modelId="{53CAECCA-8078-4796-B9AC-0283C39ECA51}" type="parTrans" cxnId="{5D85F40D-FF23-4B5E-B9F6-3AA3B231C1A3}">
      <dgm:prSet/>
      <dgm:spPr/>
      <dgm:t>
        <a:bodyPr/>
        <a:lstStyle/>
        <a:p>
          <a:endParaRPr lang="en-US"/>
        </a:p>
      </dgm:t>
    </dgm:pt>
    <dgm:pt modelId="{70A48C78-3D78-49BB-AA2E-CCEF1722269A}" type="sibTrans" cxnId="{5D85F40D-FF23-4B5E-B9F6-3AA3B231C1A3}">
      <dgm:prSet/>
      <dgm:spPr/>
      <dgm:t>
        <a:bodyPr/>
        <a:lstStyle/>
        <a:p>
          <a:endParaRPr lang="en-US"/>
        </a:p>
      </dgm:t>
    </dgm:pt>
    <dgm:pt modelId="{70A83E04-D904-448F-8209-40E263B56429}">
      <dgm:prSet/>
      <dgm:spPr/>
      <dgm:t>
        <a:bodyPr/>
        <a:lstStyle/>
        <a:p>
          <a:pPr>
            <a:lnSpc>
              <a:spcPct val="100000"/>
            </a:lnSpc>
          </a:pPr>
          <a:r>
            <a:rPr lang="en-IN" b="1"/>
            <a:t>Medium Enterprises</a:t>
          </a:r>
          <a:r>
            <a:rPr lang="en-IN"/>
            <a:t>: Organizations with 51 to 500 employees, seeking scalable and comprehensive productivity solutions</a:t>
          </a:r>
          <a:endParaRPr lang="en-US"/>
        </a:p>
      </dgm:t>
    </dgm:pt>
    <dgm:pt modelId="{D7245B5D-542C-4ED3-ACAD-782C6961D3F5}" type="parTrans" cxnId="{2599F29F-A54F-43CB-A1EA-8B5A635F0BBA}">
      <dgm:prSet/>
      <dgm:spPr/>
      <dgm:t>
        <a:bodyPr/>
        <a:lstStyle/>
        <a:p>
          <a:endParaRPr lang="en-US"/>
        </a:p>
      </dgm:t>
    </dgm:pt>
    <dgm:pt modelId="{D76AD33C-8D76-4494-9074-3420AAB064B1}" type="sibTrans" cxnId="{2599F29F-A54F-43CB-A1EA-8B5A635F0BBA}">
      <dgm:prSet/>
      <dgm:spPr/>
      <dgm:t>
        <a:bodyPr/>
        <a:lstStyle/>
        <a:p>
          <a:endParaRPr lang="en-US"/>
        </a:p>
      </dgm:t>
    </dgm:pt>
    <dgm:pt modelId="{DEBD9159-A0CB-4DB8-9445-AACAD33B6A1A}">
      <dgm:prSet/>
      <dgm:spPr/>
      <dgm:t>
        <a:bodyPr/>
        <a:lstStyle/>
        <a:p>
          <a:pPr>
            <a:lnSpc>
              <a:spcPct val="100000"/>
            </a:lnSpc>
          </a:pPr>
          <a:r>
            <a:rPr lang="en-IN" b="1"/>
            <a:t>Large Enterprises</a:t>
          </a:r>
          <a:r>
            <a:rPr lang="en-IN"/>
            <a:t>: Corporations with over 500 employees, looking for advanced features, customization options, and enterprise-grade security</a:t>
          </a:r>
          <a:endParaRPr lang="en-US"/>
        </a:p>
      </dgm:t>
    </dgm:pt>
    <dgm:pt modelId="{EE2622FC-F39E-4047-8C08-273297D7133C}" type="parTrans" cxnId="{D29EB77E-FBDD-4A22-9860-480788C66B7E}">
      <dgm:prSet/>
      <dgm:spPr/>
      <dgm:t>
        <a:bodyPr/>
        <a:lstStyle/>
        <a:p>
          <a:endParaRPr lang="en-US"/>
        </a:p>
      </dgm:t>
    </dgm:pt>
    <dgm:pt modelId="{19CA124C-B9FD-4A47-9DCD-48863EE2CFAC}" type="sibTrans" cxnId="{D29EB77E-FBDD-4A22-9860-480788C66B7E}">
      <dgm:prSet/>
      <dgm:spPr/>
      <dgm:t>
        <a:bodyPr/>
        <a:lstStyle/>
        <a:p>
          <a:endParaRPr lang="en-US"/>
        </a:p>
      </dgm:t>
    </dgm:pt>
    <dgm:pt modelId="{8F67A8F9-4CA5-45EC-87F5-AC332E88D3F3}">
      <dgm:prSet/>
      <dgm:spPr/>
      <dgm:t>
        <a:bodyPr/>
        <a:lstStyle/>
        <a:p>
          <a:pPr>
            <a:lnSpc>
              <a:spcPct val="100000"/>
            </a:lnSpc>
          </a:pPr>
          <a:r>
            <a:rPr lang="en-IN" b="1"/>
            <a:t>B) Positioning</a:t>
          </a:r>
          <a:r>
            <a:rPr lang="en-IN"/>
            <a:t>:</a:t>
          </a:r>
          <a:endParaRPr lang="en-US"/>
        </a:p>
      </dgm:t>
    </dgm:pt>
    <dgm:pt modelId="{694ED989-3433-4EAC-A0F8-D4E658C39FB8}" type="parTrans" cxnId="{A1600C89-7A36-479A-916E-3629F30ED4F5}">
      <dgm:prSet/>
      <dgm:spPr/>
      <dgm:t>
        <a:bodyPr/>
        <a:lstStyle/>
        <a:p>
          <a:endParaRPr lang="en-US"/>
        </a:p>
      </dgm:t>
    </dgm:pt>
    <dgm:pt modelId="{777E34DA-7385-43F8-89EC-1C70D64B1481}" type="sibTrans" cxnId="{A1600C89-7A36-479A-916E-3629F30ED4F5}">
      <dgm:prSet/>
      <dgm:spPr/>
      <dgm:t>
        <a:bodyPr/>
        <a:lstStyle/>
        <a:p>
          <a:endParaRPr lang="en-US"/>
        </a:p>
      </dgm:t>
    </dgm:pt>
    <dgm:pt modelId="{CD0D7504-7C2F-4534-B694-8D9763E325E1}">
      <dgm:prSet/>
      <dgm:spPr/>
      <dgm:t>
        <a:bodyPr/>
        <a:lstStyle/>
        <a:p>
          <a:pPr>
            <a:lnSpc>
              <a:spcPct val="100000"/>
            </a:lnSpc>
          </a:pPr>
          <a:r>
            <a:rPr lang="en-IN" b="1"/>
            <a:t>Small Enterprises</a:t>
          </a:r>
          <a:r>
            <a:rPr lang="en-IN"/>
            <a:t>: Enhanced Productivity and Collaboration with AI &amp; VR will be Perfect for Small Teams to achieve Big Results.</a:t>
          </a:r>
          <a:endParaRPr lang="en-US"/>
        </a:p>
      </dgm:t>
    </dgm:pt>
    <dgm:pt modelId="{14F3610A-3112-4E78-8ADC-1EB58C4A4F38}" type="parTrans" cxnId="{582A4648-70DA-46EF-8F52-CFBA995A66F1}">
      <dgm:prSet/>
      <dgm:spPr/>
      <dgm:t>
        <a:bodyPr/>
        <a:lstStyle/>
        <a:p>
          <a:endParaRPr lang="en-US"/>
        </a:p>
      </dgm:t>
    </dgm:pt>
    <dgm:pt modelId="{1BAFF58D-3980-4FD7-821B-A0DEFA1E6929}" type="sibTrans" cxnId="{582A4648-70DA-46EF-8F52-CFBA995A66F1}">
      <dgm:prSet/>
      <dgm:spPr/>
      <dgm:t>
        <a:bodyPr/>
        <a:lstStyle/>
        <a:p>
          <a:endParaRPr lang="en-US"/>
        </a:p>
      </dgm:t>
    </dgm:pt>
    <dgm:pt modelId="{64A5ABA6-6E6B-435D-B841-A5FCA1D81779}">
      <dgm:prSet/>
      <dgm:spPr/>
      <dgm:t>
        <a:bodyPr/>
        <a:lstStyle/>
        <a:p>
          <a:pPr>
            <a:lnSpc>
              <a:spcPct val="100000"/>
            </a:lnSpc>
          </a:pPr>
          <a:r>
            <a:rPr lang="en-IN" b="1"/>
            <a:t>Medium Enterprises</a:t>
          </a:r>
          <a:r>
            <a:rPr lang="en-IN"/>
            <a:t>: Next-Gen Productivity for Growing Teams with AI &amp; VR-Powered Efficiency at Scale.</a:t>
          </a:r>
          <a:endParaRPr lang="en-US"/>
        </a:p>
      </dgm:t>
    </dgm:pt>
    <dgm:pt modelId="{ABCB37C0-37CE-4F36-9E13-C26AB9961773}" type="parTrans" cxnId="{B5EC38FD-EB8B-40E7-8FDF-D25D5C4B29BD}">
      <dgm:prSet/>
      <dgm:spPr/>
      <dgm:t>
        <a:bodyPr/>
        <a:lstStyle/>
        <a:p>
          <a:endParaRPr lang="en-US"/>
        </a:p>
      </dgm:t>
    </dgm:pt>
    <dgm:pt modelId="{154105B9-F7FD-475B-9A79-119764A0FB37}" type="sibTrans" cxnId="{B5EC38FD-EB8B-40E7-8FDF-D25D5C4B29BD}">
      <dgm:prSet/>
      <dgm:spPr/>
      <dgm:t>
        <a:bodyPr/>
        <a:lstStyle/>
        <a:p>
          <a:endParaRPr lang="en-US"/>
        </a:p>
      </dgm:t>
    </dgm:pt>
    <dgm:pt modelId="{D0F53C17-3DEE-449D-96F0-4B922CF10CBD}">
      <dgm:prSet/>
      <dgm:spPr/>
      <dgm:t>
        <a:bodyPr/>
        <a:lstStyle/>
        <a:p>
          <a:pPr>
            <a:lnSpc>
              <a:spcPct val="100000"/>
            </a:lnSpc>
          </a:pPr>
          <a:r>
            <a:rPr lang="en-IN" b="1"/>
            <a:t>Large Enterprises</a:t>
          </a:r>
          <a:r>
            <a:rPr lang="en-IN"/>
            <a:t>: Elevated Enterprise Productivity with Cutting-Edge AI &amp; VR Technologies.</a:t>
          </a:r>
          <a:endParaRPr lang="en-US"/>
        </a:p>
      </dgm:t>
    </dgm:pt>
    <dgm:pt modelId="{3D3E76A2-8773-4968-B0A0-5D54D35B703D}" type="parTrans" cxnId="{12C70F99-F944-4842-978B-CE45E7E04E8A}">
      <dgm:prSet/>
      <dgm:spPr/>
      <dgm:t>
        <a:bodyPr/>
        <a:lstStyle/>
        <a:p>
          <a:endParaRPr lang="en-US"/>
        </a:p>
      </dgm:t>
    </dgm:pt>
    <dgm:pt modelId="{62BA4252-88B0-4522-AB6B-446C32F1E878}" type="sibTrans" cxnId="{12C70F99-F944-4842-978B-CE45E7E04E8A}">
      <dgm:prSet/>
      <dgm:spPr/>
      <dgm:t>
        <a:bodyPr/>
        <a:lstStyle/>
        <a:p>
          <a:endParaRPr lang="en-US"/>
        </a:p>
      </dgm:t>
    </dgm:pt>
    <dgm:pt modelId="{E11626BC-34E7-4D23-8D0D-95CD98E615F3}" type="pres">
      <dgm:prSet presAssocID="{B2CFD379-CD6A-485A-B28C-4AE19A61B700}" presName="root" presStyleCnt="0">
        <dgm:presLayoutVars>
          <dgm:dir/>
          <dgm:resizeHandles val="exact"/>
        </dgm:presLayoutVars>
      </dgm:prSet>
      <dgm:spPr/>
    </dgm:pt>
    <dgm:pt modelId="{749CD07C-A96F-40AE-956B-F3C944FD9DB3}" type="pres">
      <dgm:prSet presAssocID="{4150BDA8-A20F-4FB7-8B75-DF515012F2F2}" presName="compNode" presStyleCnt="0"/>
      <dgm:spPr/>
    </dgm:pt>
    <dgm:pt modelId="{EB1A9A01-9B50-42B0-9567-577C3532D845}" type="pres">
      <dgm:prSet presAssocID="{4150BDA8-A20F-4FB7-8B75-DF515012F2F2}"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rget Audience"/>
        </a:ext>
      </dgm:extLst>
    </dgm:pt>
    <dgm:pt modelId="{823F8920-47E0-42D6-93A8-81AE9B771A08}" type="pres">
      <dgm:prSet presAssocID="{4150BDA8-A20F-4FB7-8B75-DF515012F2F2}" presName="spaceRect" presStyleCnt="0"/>
      <dgm:spPr/>
    </dgm:pt>
    <dgm:pt modelId="{24949B87-47AC-4B65-8C7B-063BB058CCEF}" type="pres">
      <dgm:prSet presAssocID="{4150BDA8-A20F-4FB7-8B75-DF515012F2F2}" presName="textRect" presStyleLbl="revTx" presStyleIdx="0" presStyleCnt="8">
        <dgm:presLayoutVars>
          <dgm:chMax val="1"/>
          <dgm:chPref val="1"/>
        </dgm:presLayoutVars>
      </dgm:prSet>
      <dgm:spPr/>
    </dgm:pt>
    <dgm:pt modelId="{D4D5A2D7-E08A-4FC2-A41C-D9E398F4FAC6}" type="pres">
      <dgm:prSet presAssocID="{1A9D36C5-BA52-48AA-BD0E-FC6583CA1301}" presName="sibTrans" presStyleCnt="0"/>
      <dgm:spPr/>
    </dgm:pt>
    <dgm:pt modelId="{0F4FB29A-DEFE-417F-8D70-CDBFB31960EA}" type="pres">
      <dgm:prSet presAssocID="{C89CC882-4810-4DA6-98F4-C3E734CE393E}" presName="compNode" presStyleCnt="0"/>
      <dgm:spPr/>
    </dgm:pt>
    <dgm:pt modelId="{5BCC2609-1459-4C4C-8C25-C20DFA09F665}" type="pres">
      <dgm:prSet presAssocID="{C89CC882-4810-4DA6-98F4-C3E734CE393E}"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siness Growth"/>
        </a:ext>
      </dgm:extLst>
    </dgm:pt>
    <dgm:pt modelId="{C38175C3-820C-452C-BA80-2F6A9CFE820E}" type="pres">
      <dgm:prSet presAssocID="{C89CC882-4810-4DA6-98F4-C3E734CE393E}" presName="spaceRect" presStyleCnt="0"/>
      <dgm:spPr/>
    </dgm:pt>
    <dgm:pt modelId="{68531B79-F44C-4B6F-A0B0-0A10B998C065}" type="pres">
      <dgm:prSet presAssocID="{C89CC882-4810-4DA6-98F4-C3E734CE393E}" presName="textRect" presStyleLbl="revTx" presStyleIdx="1" presStyleCnt="8">
        <dgm:presLayoutVars>
          <dgm:chMax val="1"/>
          <dgm:chPref val="1"/>
        </dgm:presLayoutVars>
      </dgm:prSet>
      <dgm:spPr/>
    </dgm:pt>
    <dgm:pt modelId="{BDD374CC-3589-4339-914F-BF42BF2732C1}" type="pres">
      <dgm:prSet presAssocID="{70A48C78-3D78-49BB-AA2E-CCEF1722269A}" presName="sibTrans" presStyleCnt="0"/>
      <dgm:spPr/>
    </dgm:pt>
    <dgm:pt modelId="{FAA4768A-198C-4381-8218-B05669B0DCFC}" type="pres">
      <dgm:prSet presAssocID="{70A83E04-D904-448F-8209-40E263B56429}" presName="compNode" presStyleCnt="0"/>
      <dgm:spPr/>
    </dgm:pt>
    <dgm:pt modelId="{4A9E5B62-1683-4304-9A13-3D2CAE80366F}" type="pres">
      <dgm:prSet presAssocID="{70A83E04-D904-448F-8209-40E263B56429}"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ity"/>
        </a:ext>
      </dgm:extLst>
    </dgm:pt>
    <dgm:pt modelId="{248EA47D-F1D0-4C01-8CFF-81F5DF54389A}" type="pres">
      <dgm:prSet presAssocID="{70A83E04-D904-448F-8209-40E263B56429}" presName="spaceRect" presStyleCnt="0"/>
      <dgm:spPr/>
    </dgm:pt>
    <dgm:pt modelId="{D4B5D5D6-EFCD-4963-BD48-516E926D91E0}" type="pres">
      <dgm:prSet presAssocID="{70A83E04-D904-448F-8209-40E263B56429}" presName="textRect" presStyleLbl="revTx" presStyleIdx="2" presStyleCnt="8">
        <dgm:presLayoutVars>
          <dgm:chMax val="1"/>
          <dgm:chPref val="1"/>
        </dgm:presLayoutVars>
      </dgm:prSet>
      <dgm:spPr/>
    </dgm:pt>
    <dgm:pt modelId="{CCA0FF5B-08BC-48CB-8D81-E9FFA11A356E}" type="pres">
      <dgm:prSet presAssocID="{D76AD33C-8D76-4494-9074-3420AAB064B1}" presName="sibTrans" presStyleCnt="0"/>
      <dgm:spPr/>
    </dgm:pt>
    <dgm:pt modelId="{C0DCB926-B1FA-41DD-AB37-05288B67C763}" type="pres">
      <dgm:prSet presAssocID="{DEBD9159-A0CB-4DB8-9445-AACAD33B6A1A}" presName="compNode" presStyleCnt="0"/>
      <dgm:spPr/>
    </dgm:pt>
    <dgm:pt modelId="{1BBF5C08-0AD0-43FE-AA93-5D8E65770295}" type="pres">
      <dgm:prSet presAssocID="{DEBD9159-A0CB-4DB8-9445-AACAD33B6A1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ilding"/>
        </a:ext>
      </dgm:extLst>
    </dgm:pt>
    <dgm:pt modelId="{798847F1-677E-4095-BB4D-E756D17070EF}" type="pres">
      <dgm:prSet presAssocID="{DEBD9159-A0CB-4DB8-9445-AACAD33B6A1A}" presName="spaceRect" presStyleCnt="0"/>
      <dgm:spPr/>
    </dgm:pt>
    <dgm:pt modelId="{DC7DD252-0717-4AD7-96C1-B6E7C7E07C30}" type="pres">
      <dgm:prSet presAssocID="{DEBD9159-A0CB-4DB8-9445-AACAD33B6A1A}" presName="textRect" presStyleLbl="revTx" presStyleIdx="3" presStyleCnt="8">
        <dgm:presLayoutVars>
          <dgm:chMax val="1"/>
          <dgm:chPref val="1"/>
        </dgm:presLayoutVars>
      </dgm:prSet>
      <dgm:spPr/>
    </dgm:pt>
    <dgm:pt modelId="{B7FB2378-B763-4B2F-830C-DE2DD1419EAC}" type="pres">
      <dgm:prSet presAssocID="{19CA124C-B9FD-4A47-9DCD-48863EE2CFAC}" presName="sibTrans" presStyleCnt="0"/>
      <dgm:spPr/>
    </dgm:pt>
    <dgm:pt modelId="{D19A351F-8CC8-4331-BE51-AED1985CD093}" type="pres">
      <dgm:prSet presAssocID="{8F67A8F9-4CA5-45EC-87F5-AC332E88D3F3}" presName="compNode" presStyleCnt="0"/>
      <dgm:spPr/>
    </dgm:pt>
    <dgm:pt modelId="{E752EA6F-9D34-421B-84C7-5EC523F0AF07}" type="pres">
      <dgm:prSet presAssocID="{8F67A8F9-4CA5-45EC-87F5-AC332E88D3F3}"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p compass"/>
        </a:ext>
      </dgm:extLst>
    </dgm:pt>
    <dgm:pt modelId="{99679B81-CF77-4968-8F2B-FF0877A56C12}" type="pres">
      <dgm:prSet presAssocID="{8F67A8F9-4CA5-45EC-87F5-AC332E88D3F3}" presName="spaceRect" presStyleCnt="0"/>
      <dgm:spPr/>
    </dgm:pt>
    <dgm:pt modelId="{446B2060-0CA6-42C2-995F-8CA74E020903}" type="pres">
      <dgm:prSet presAssocID="{8F67A8F9-4CA5-45EC-87F5-AC332E88D3F3}" presName="textRect" presStyleLbl="revTx" presStyleIdx="4" presStyleCnt="8">
        <dgm:presLayoutVars>
          <dgm:chMax val="1"/>
          <dgm:chPref val="1"/>
        </dgm:presLayoutVars>
      </dgm:prSet>
      <dgm:spPr/>
    </dgm:pt>
    <dgm:pt modelId="{0DE01D6B-F238-48B7-A8EE-ED10B2C53BA5}" type="pres">
      <dgm:prSet presAssocID="{777E34DA-7385-43F8-89EC-1C70D64B1481}" presName="sibTrans" presStyleCnt="0"/>
      <dgm:spPr/>
    </dgm:pt>
    <dgm:pt modelId="{E5BAF93D-3728-4074-AEEA-89ACA4672761}" type="pres">
      <dgm:prSet presAssocID="{CD0D7504-7C2F-4534-B694-8D9763E325E1}" presName="compNode" presStyleCnt="0"/>
      <dgm:spPr/>
    </dgm:pt>
    <dgm:pt modelId="{380C35EA-35DF-4991-A2E6-32706C4402FF}" type="pres">
      <dgm:prSet presAssocID="{CD0D7504-7C2F-4534-B694-8D9763E325E1}"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Robot"/>
        </a:ext>
      </dgm:extLst>
    </dgm:pt>
    <dgm:pt modelId="{FF0121B0-388B-42D7-8EEE-A70CB85150B7}" type="pres">
      <dgm:prSet presAssocID="{CD0D7504-7C2F-4534-B694-8D9763E325E1}" presName="spaceRect" presStyleCnt="0"/>
      <dgm:spPr/>
    </dgm:pt>
    <dgm:pt modelId="{65B616A5-426F-4ED8-869E-8C4A6B2CD71E}" type="pres">
      <dgm:prSet presAssocID="{CD0D7504-7C2F-4534-B694-8D9763E325E1}" presName="textRect" presStyleLbl="revTx" presStyleIdx="5" presStyleCnt="8">
        <dgm:presLayoutVars>
          <dgm:chMax val="1"/>
          <dgm:chPref val="1"/>
        </dgm:presLayoutVars>
      </dgm:prSet>
      <dgm:spPr/>
    </dgm:pt>
    <dgm:pt modelId="{27070239-1DA3-41AB-ADDF-D812AC635CD8}" type="pres">
      <dgm:prSet presAssocID="{1BAFF58D-3980-4FD7-821B-A0DEFA1E6929}" presName="sibTrans" presStyleCnt="0"/>
      <dgm:spPr/>
    </dgm:pt>
    <dgm:pt modelId="{8E7E7F30-142E-4C25-ADB3-A92E43BECF06}" type="pres">
      <dgm:prSet presAssocID="{64A5ABA6-6E6B-435D-B841-A5FCA1D81779}" presName="compNode" presStyleCnt="0"/>
      <dgm:spPr/>
    </dgm:pt>
    <dgm:pt modelId="{652B350B-112E-49FD-9388-7EAA81B036A5}" type="pres">
      <dgm:prSet presAssocID="{64A5ABA6-6E6B-435D-B841-A5FCA1D8177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Virtual RealityHeadset"/>
        </a:ext>
      </dgm:extLst>
    </dgm:pt>
    <dgm:pt modelId="{209E803F-A5C4-44B1-AD28-05A3EE9833A3}" type="pres">
      <dgm:prSet presAssocID="{64A5ABA6-6E6B-435D-B841-A5FCA1D81779}" presName="spaceRect" presStyleCnt="0"/>
      <dgm:spPr/>
    </dgm:pt>
    <dgm:pt modelId="{46B89565-A661-403B-953F-A9984895B949}" type="pres">
      <dgm:prSet presAssocID="{64A5ABA6-6E6B-435D-B841-A5FCA1D81779}" presName="textRect" presStyleLbl="revTx" presStyleIdx="6" presStyleCnt="8">
        <dgm:presLayoutVars>
          <dgm:chMax val="1"/>
          <dgm:chPref val="1"/>
        </dgm:presLayoutVars>
      </dgm:prSet>
      <dgm:spPr/>
    </dgm:pt>
    <dgm:pt modelId="{5C6D0AE1-2825-4A54-8A61-4F203308D1D1}" type="pres">
      <dgm:prSet presAssocID="{154105B9-F7FD-475B-9A79-119764A0FB37}" presName="sibTrans" presStyleCnt="0"/>
      <dgm:spPr/>
    </dgm:pt>
    <dgm:pt modelId="{A53B9B0D-363F-4B9C-990C-A66E18620259}" type="pres">
      <dgm:prSet presAssocID="{D0F53C17-3DEE-449D-96F0-4B922CF10CBD}" presName="compNode" presStyleCnt="0"/>
      <dgm:spPr/>
    </dgm:pt>
    <dgm:pt modelId="{F5052C53-6B4C-4EC6-83CC-4AD36448069E}" type="pres">
      <dgm:prSet presAssocID="{D0F53C17-3DEE-449D-96F0-4B922CF10CB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Person with Idea"/>
        </a:ext>
      </dgm:extLst>
    </dgm:pt>
    <dgm:pt modelId="{15BF5F87-CEB3-43B0-B9F8-C5D1DE305824}" type="pres">
      <dgm:prSet presAssocID="{D0F53C17-3DEE-449D-96F0-4B922CF10CBD}" presName="spaceRect" presStyleCnt="0"/>
      <dgm:spPr/>
    </dgm:pt>
    <dgm:pt modelId="{C23C0FEF-791E-4253-9035-D65CD97F1680}" type="pres">
      <dgm:prSet presAssocID="{D0F53C17-3DEE-449D-96F0-4B922CF10CBD}" presName="textRect" presStyleLbl="revTx" presStyleIdx="7" presStyleCnt="8">
        <dgm:presLayoutVars>
          <dgm:chMax val="1"/>
          <dgm:chPref val="1"/>
        </dgm:presLayoutVars>
      </dgm:prSet>
      <dgm:spPr/>
    </dgm:pt>
  </dgm:ptLst>
  <dgm:cxnLst>
    <dgm:cxn modelId="{5D85F40D-FF23-4B5E-B9F6-3AA3B231C1A3}" srcId="{B2CFD379-CD6A-485A-B28C-4AE19A61B700}" destId="{C89CC882-4810-4DA6-98F4-C3E734CE393E}" srcOrd="1" destOrd="0" parTransId="{53CAECCA-8078-4796-B9AC-0283C39ECA51}" sibTransId="{70A48C78-3D78-49BB-AA2E-CCEF1722269A}"/>
    <dgm:cxn modelId="{07065F2C-7FCE-457B-A2C2-84ACAED99206}" type="presOf" srcId="{70A83E04-D904-448F-8209-40E263B56429}" destId="{D4B5D5D6-EFCD-4963-BD48-516E926D91E0}" srcOrd="0" destOrd="0" presId="urn:microsoft.com/office/officeart/2018/2/layout/IconLabelList"/>
    <dgm:cxn modelId="{7BA72B2D-ED7D-428D-86E3-F2FC6BB07919}" type="presOf" srcId="{DEBD9159-A0CB-4DB8-9445-AACAD33B6A1A}" destId="{DC7DD252-0717-4AD7-96C1-B6E7C7E07C30}" srcOrd="0" destOrd="0" presId="urn:microsoft.com/office/officeart/2018/2/layout/IconLabelList"/>
    <dgm:cxn modelId="{582A4648-70DA-46EF-8F52-CFBA995A66F1}" srcId="{B2CFD379-CD6A-485A-B28C-4AE19A61B700}" destId="{CD0D7504-7C2F-4534-B694-8D9763E325E1}" srcOrd="5" destOrd="0" parTransId="{14F3610A-3112-4E78-8ADC-1EB58C4A4F38}" sibTransId="{1BAFF58D-3980-4FD7-821B-A0DEFA1E6929}"/>
    <dgm:cxn modelId="{3DDB5D7D-B8AD-40B5-85EF-6D25EF46C368}" type="presOf" srcId="{8F67A8F9-4CA5-45EC-87F5-AC332E88D3F3}" destId="{446B2060-0CA6-42C2-995F-8CA74E020903}" srcOrd="0" destOrd="0" presId="urn:microsoft.com/office/officeart/2018/2/layout/IconLabelList"/>
    <dgm:cxn modelId="{D29EB77E-FBDD-4A22-9860-480788C66B7E}" srcId="{B2CFD379-CD6A-485A-B28C-4AE19A61B700}" destId="{DEBD9159-A0CB-4DB8-9445-AACAD33B6A1A}" srcOrd="3" destOrd="0" parTransId="{EE2622FC-F39E-4047-8C08-273297D7133C}" sibTransId="{19CA124C-B9FD-4A47-9DCD-48863EE2CFAC}"/>
    <dgm:cxn modelId="{A1600C89-7A36-479A-916E-3629F30ED4F5}" srcId="{B2CFD379-CD6A-485A-B28C-4AE19A61B700}" destId="{8F67A8F9-4CA5-45EC-87F5-AC332E88D3F3}" srcOrd="4" destOrd="0" parTransId="{694ED989-3433-4EAC-A0F8-D4E658C39FB8}" sibTransId="{777E34DA-7385-43F8-89EC-1C70D64B1481}"/>
    <dgm:cxn modelId="{12C70F99-F944-4842-978B-CE45E7E04E8A}" srcId="{B2CFD379-CD6A-485A-B28C-4AE19A61B700}" destId="{D0F53C17-3DEE-449D-96F0-4B922CF10CBD}" srcOrd="7" destOrd="0" parTransId="{3D3E76A2-8773-4968-B0A0-5D54D35B703D}" sibTransId="{62BA4252-88B0-4522-AB6B-446C32F1E878}"/>
    <dgm:cxn modelId="{2599F29F-A54F-43CB-A1EA-8B5A635F0BBA}" srcId="{B2CFD379-CD6A-485A-B28C-4AE19A61B700}" destId="{70A83E04-D904-448F-8209-40E263B56429}" srcOrd="2" destOrd="0" parTransId="{D7245B5D-542C-4ED3-ACAD-782C6961D3F5}" sibTransId="{D76AD33C-8D76-4494-9074-3420AAB064B1}"/>
    <dgm:cxn modelId="{642A38B2-41B6-415C-AE8E-E82A63A89107}" type="presOf" srcId="{D0F53C17-3DEE-449D-96F0-4B922CF10CBD}" destId="{C23C0FEF-791E-4253-9035-D65CD97F1680}" srcOrd="0" destOrd="0" presId="urn:microsoft.com/office/officeart/2018/2/layout/IconLabelList"/>
    <dgm:cxn modelId="{381910C0-1580-4BE1-8168-36C9F1E762BA}" type="presOf" srcId="{B2CFD379-CD6A-485A-B28C-4AE19A61B700}" destId="{E11626BC-34E7-4D23-8D0D-95CD98E615F3}" srcOrd="0" destOrd="0" presId="urn:microsoft.com/office/officeart/2018/2/layout/IconLabelList"/>
    <dgm:cxn modelId="{234DC4D5-42A8-40AE-B11C-1B1B9F783F99}" type="presOf" srcId="{64A5ABA6-6E6B-435D-B841-A5FCA1D81779}" destId="{46B89565-A661-403B-953F-A9984895B949}" srcOrd="0" destOrd="0" presId="urn:microsoft.com/office/officeart/2018/2/layout/IconLabelList"/>
    <dgm:cxn modelId="{5FBE1DD7-74B6-4444-B484-E3450F202FF1}" type="presOf" srcId="{C89CC882-4810-4DA6-98F4-C3E734CE393E}" destId="{68531B79-F44C-4B6F-A0B0-0A10B998C065}" srcOrd="0" destOrd="0" presId="urn:microsoft.com/office/officeart/2018/2/layout/IconLabelList"/>
    <dgm:cxn modelId="{7DA70DE6-1E32-4A71-B407-57FAA80B1E4A}" type="presOf" srcId="{CD0D7504-7C2F-4534-B694-8D9763E325E1}" destId="{65B616A5-426F-4ED8-869E-8C4A6B2CD71E}" srcOrd="0" destOrd="0" presId="urn:microsoft.com/office/officeart/2018/2/layout/IconLabelList"/>
    <dgm:cxn modelId="{949FD3FA-E30A-4B46-9E6A-F9F0DD2B1C26}" srcId="{B2CFD379-CD6A-485A-B28C-4AE19A61B700}" destId="{4150BDA8-A20F-4FB7-8B75-DF515012F2F2}" srcOrd="0" destOrd="0" parTransId="{63DFADA4-7880-45C4-BB41-F2EC73783730}" sibTransId="{1A9D36C5-BA52-48AA-BD0E-FC6583CA1301}"/>
    <dgm:cxn modelId="{2F58FAFC-928C-45A0-B33F-D9B0F9D4F7B7}" type="presOf" srcId="{4150BDA8-A20F-4FB7-8B75-DF515012F2F2}" destId="{24949B87-47AC-4B65-8C7B-063BB058CCEF}" srcOrd="0" destOrd="0" presId="urn:microsoft.com/office/officeart/2018/2/layout/IconLabelList"/>
    <dgm:cxn modelId="{B5EC38FD-EB8B-40E7-8FDF-D25D5C4B29BD}" srcId="{B2CFD379-CD6A-485A-B28C-4AE19A61B700}" destId="{64A5ABA6-6E6B-435D-B841-A5FCA1D81779}" srcOrd="6" destOrd="0" parTransId="{ABCB37C0-37CE-4F36-9E13-C26AB9961773}" sibTransId="{154105B9-F7FD-475B-9A79-119764A0FB37}"/>
    <dgm:cxn modelId="{683CA144-FF72-4DCD-BC24-F9B3905F12CF}" type="presParOf" srcId="{E11626BC-34E7-4D23-8D0D-95CD98E615F3}" destId="{749CD07C-A96F-40AE-956B-F3C944FD9DB3}" srcOrd="0" destOrd="0" presId="urn:microsoft.com/office/officeart/2018/2/layout/IconLabelList"/>
    <dgm:cxn modelId="{9FDE4467-E14C-441F-90F1-8E86E6F8062E}" type="presParOf" srcId="{749CD07C-A96F-40AE-956B-F3C944FD9DB3}" destId="{EB1A9A01-9B50-42B0-9567-577C3532D845}" srcOrd="0" destOrd="0" presId="urn:microsoft.com/office/officeart/2018/2/layout/IconLabelList"/>
    <dgm:cxn modelId="{8B00648A-6F96-4F59-9A9D-EB2886FFE8AA}" type="presParOf" srcId="{749CD07C-A96F-40AE-956B-F3C944FD9DB3}" destId="{823F8920-47E0-42D6-93A8-81AE9B771A08}" srcOrd="1" destOrd="0" presId="urn:microsoft.com/office/officeart/2018/2/layout/IconLabelList"/>
    <dgm:cxn modelId="{6B314F44-2992-4373-9935-14C7865C5A64}" type="presParOf" srcId="{749CD07C-A96F-40AE-956B-F3C944FD9DB3}" destId="{24949B87-47AC-4B65-8C7B-063BB058CCEF}" srcOrd="2" destOrd="0" presId="urn:microsoft.com/office/officeart/2018/2/layout/IconLabelList"/>
    <dgm:cxn modelId="{18A2D869-A2A6-4376-8BD9-4E773D358361}" type="presParOf" srcId="{E11626BC-34E7-4D23-8D0D-95CD98E615F3}" destId="{D4D5A2D7-E08A-4FC2-A41C-D9E398F4FAC6}" srcOrd="1" destOrd="0" presId="urn:microsoft.com/office/officeart/2018/2/layout/IconLabelList"/>
    <dgm:cxn modelId="{2BC91F44-F36B-4388-A913-C6DC07D29DF8}" type="presParOf" srcId="{E11626BC-34E7-4D23-8D0D-95CD98E615F3}" destId="{0F4FB29A-DEFE-417F-8D70-CDBFB31960EA}" srcOrd="2" destOrd="0" presId="urn:microsoft.com/office/officeart/2018/2/layout/IconLabelList"/>
    <dgm:cxn modelId="{F2552073-8F2A-4531-B9BF-51E138382958}" type="presParOf" srcId="{0F4FB29A-DEFE-417F-8D70-CDBFB31960EA}" destId="{5BCC2609-1459-4C4C-8C25-C20DFA09F665}" srcOrd="0" destOrd="0" presId="urn:microsoft.com/office/officeart/2018/2/layout/IconLabelList"/>
    <dgm:cxn modelId="{958EB811-21DB-478D-B952-9162CF4C7CF9}" type="presParOf" srcId="{0F4FB29A-DEFE-417F-8D70-CDBFB31960EA}" destId="{C38175C3-820C-452C-BA80-2F6A9CFE820E}" srcOrd="1" destOrd="0" presId="urn:microsoft.com/office/officeart/2018/2/layout/IconLabelList"/>
    <dgm:cxn modelId="{AD8297AA-033D-4C0D-B48C-4957AC2DB041}" type="presParOf" srcId="{0F4FB29A-DEFE-417F-8D70-CDBFB31960EA}" destId="{68531B79-F44C-4B6F-A0B0-0A10B998C065}" srcOrd="2" destOrd="0" presId="urn:microsoft.com/office/officeart/2018/2/layout/IconLabelList"/>
    <dgm:cxn modelId="{7457CB8B-10A3-4778-AB2D-946CA5D9AA78}" type="presParOf" srcId="{E11626BC-34E7-4D23-8D0D-95CD98E615F3}" destId="{BDD374CC-3589-4339-914F-BF42BF2732C1}" srcOrd="3" destOrd="0" presId="urn:microsoft.com/office/officeart/2018/2/layout/IconLabelList"/>
    <dgm:cxn modelId="{D5AB21AE-21AE-4CB7-A5A8-0098733D4477}" type="presParOf" srcId="{E11626BC-34E7-4D23-8D0D-95CD98E615F3}" destId="{FAA4768A-198C-4381-8218-B05669B0DCFC}" srcOrd="4" destOrd="0" presId="urn:microsoft.com/office/officeart/2018/2/layout/IconLabelList"/>
    <dgm:cxn modelId="{298AC295-BF7B-494F-B447-457495099AD2}" type="presParOf" srcId="{FAA4768A-198C-4381-8218-B05669B0DCFC}" destId="{4A9E5B62-1683-4304-9A13-3D2CAE80366F}" srcOrd="0" destOrd="0" presId="urn:microsoft.com/office/officeart/2018/2/layout/IconLabelList"/>
    <dgm:cxn modelId="{BFAF1B1F-B792-4F1E-B159-0FB9A57CC7D7}" type="presParOf" srcId="{FAA4768A-198C-4381-8218-B05669B0DCFC}" destId="{248EA47D-F1D0-4C01-8CFF-81F5DF54389A}" srcOrd="1" destOrd="0" presId="urn:microsoft.com/office/officeart/2018/2/layout/IconLabelList"/>
    <dgm:cxn modelId="{A89324F9-1DDD-4B10-B326-BB33F596667D}" type="presParOf" srcId="{FAA4768A-198C-4381-8218-B05669B0DCFC}" destId="{D4B5D5D6-EFCD-4963-BD48-516E926D91E0}" srcOrd="2" destOrd="0" presId="urn:microsoft.com/office/officeart/2018/2/layout/IconLabelList"/>
    <dgm:cxn modelId="{F959BF87-E604-4702-A91F-A8CF592444BC}" type="presParOf" srcId="{E11626BC-34E7-4D23-8D0D-95CD98E615F3}" destId="{CCA0FF5B-08BC-48CB-8D81-E9FFA11A356E}" srcOrd="5" destOrd="0" presId="urn:microsoft.com/office/officeart/2018/2/layout/IconLabelList"/>
    <dgm:cxn modelId="{30F8BEBA-6072-4313-B728-FDDB70625492}" type="presParOf" srcId="{E11626BC-34E7-4D23-8D0D-95CD98E615F3}" destId="{C0DCB926-B1FA-41DD-AB37-05288B67C763}" srcOrd="6" destOrd="0" presId="urn:microsoft.com/office/officeart/2018/2/layout/IconLabelList"/>
    <dgm:cxn modelId="{5BA90B59-AF33-47C9-88AB-3032D1DAABCD}" type="presParOf" srcId="{C0DCB926-B1FA-41DD-AB37-05288B67C763}" destId="{1BBF5C08-0AD0-43FE-AA93-5D8E65770295}" srcOrd="0" destOrd="0" presId="urn:microsoft.com/office/officeart/2018/2/layout/IconLabelList"/>
    <dgm:cxn modelId="{DD25554C-CEF0-4A1B-8E74-45FF500A936C}" type="presParOf" srcId="{C0DCB926-B1FA-41DD-AB37-05288B67C763}" destId="{798847F1-677E-4095-BB4D-E756D17070EF}" srcOrd="1" destOrd="0" presId="urn:microsoft.com/office/officeart/2018/2/layout/IconLabelList"/>
    <dgm:cxn modelId="{A3530577-0E2A-4F9E-9CAD-23327A92A69D}" type="presParOf" srcId="{C0DCB926-B1FA-41DD-AB37-05288B67C763}" destId="{DC7DD252-0717-4AD7-96C1-B6E7C7E07C30}" srcOrd="2" destOrd="0" presId="urn:microsoft.com/office/officeart/2018/2/layout/IconLabelList"/>
    <dgm:cxn modelId="{DFD45971-6700-4B51-974D-051613457882}" type="presParOf" srcId="{E11626BC-34E7-4D23-8D0D-95CD98E615F3}" destId="{B7FB2378-B763-4B2F-830C-DE2DD1419EAC}" srcOrd="7" destOrd="0" presId="urn:microsoft.com/office/officeart/2018/2/layout/IconLabelList"/>
    <dgm:cxn modelId="{E5E4F6F3-B555-4E3F-BBBC-5C0BCF2D67AF}" type="presParOf" srcId="{E11626BC-34E7-4D23-8D0D-95CD98E615F3}" destId="{D19A351F-8CC8-4331-BE51-AED1985CD093}" srcOrd="8" destOrd="0" presId="urn:microsoft.com/office/officeart/2018/2/layout/IconLabelList"/>
    <dgm:cxn modelId="{D7AA05B2-3A33-480F-B2EA-2993EE0DE747}" type="presParOf" srcId="{D19A351F-8CC8-4331-BE51-AED1985CD093}" destId="{E752EA6F-9D34-421B-84C7-5EC523F0AF07}" srcOrd="0" destOrd="0" presId="urn:microsoft.com/office/officeart/2018/2/layout/IconLabelList"/>
    <dgm:cxn modelId="{0737E253-6D06-4619-8C08-7EF720D4A1F4}" type="presParOf" srcId="{D19A351F-8CC8-4331-BE51-AED1985CD093}" destId="{99679B81-CF77-4968-8F2B-FF0877A56C12}" srcOrd="1" destOrd="0" presId="urn:microsoft.com/office/officeart/2018/2/layout/IconLabelList"/>
    <dgm:cxn modelId="{E2C19092-9FF0-49C7-B424-9FA2497E8994}" type="presParOf" srcId="{D19A351F-8CC8-4331-BE51-AED1985CD093}" destId="{446B2060-0CA6-42C2-995F-8CA74E020903}" srcOrd="2" destOrd="0" presId="urn:microsoft.com/office/officeart/2018/2/layout/IconLabelList"/>
    <dgm:cxn modelId="{5ABEC270-A1A4-47D8-B8A2-582B9CADB14F}" type="presParOf" srcId="{E11626BC-34E7-4D23-8D0D-95CD98E615F3}" destId="{0DE01D6B-F238-48B7-A8EE-ED10B2C53BA5}" srcOrd="9" destOrd="0" presId="urn:microsoft.com/office/officeart/2018/2/layout/IconLabelList"/>
    <dgm:cxn modelId="{9E6C5F7D-4FC3-4FD9-8210-FDD177710745}" type="presParOf" srcId="{E11626BC-34E7-4D23-8D0D-95CD98E615F3}" destId="{E5BAF93D-3728-4074-AEEA-89ACA4672761}" srcOrd="10" destOrd="0" presId="urn:microsoft.com/office/officeart/2018/2/layout/IconLabelList"/>
    <dgm:cxn modelId="{8E5201EA-A39F-4517-866D-AD0CC68598D3}" type="presParOf" srcId="{E5BAF93D-3728-4074-AEEA-89ACA4672761}" destId="{380C35EA-35DF-4991-A2E6-32706C4402FF}" srcOrd="0" destOrd="0" presId="urn:microsoft.com/office/officeart/2018/2/layout/IconLabelList"/>
    <dgm:cxn modelId="{109E7F77-6344-4134-AB17-B47AE183C6FB}" type="presParOf" srcId="{E5BAF93D-3728-4074-AEEA-89ACA4672761}" destId="{FF0121B0-388B-42D7-8EEE-A70CB85150B7}" srcOrd="1" destOrd="0" presId="urn:microsoft.com/office/officeart/2018/2/layout/IconLabelList"/>
    <dgm:cxn modelId="{D771642E-BDF9-4F43-8A66-3EF2B2C9CE7E}" type="presParOf" srcId="{E5BAF93D-3728-4074-AEEA-89ACA4672761}" destId="{65B616A5-426F-4ED8-869E-8C4A6B2CD71E}" srcOrd="2" destOrd="0" presId="urn:microsoft.com/office/officeart/2018/2/layout/IconLabelList"/>
    <dgm:cxn modelId="{61B443EA-E88D-4536-BEBA-E78937A0AA39}" type="presParOf" srcId="{E11626BC-34E7-4D23-8D0D-95CD98E615F3}" destId="{27070239-1DA3-41AB-ADDF-D812AC635CD8}" srcOrd="11" destOrd="0" presId="urn:microsoft.com/office/officeart/2018/2/layout/IconLabelList"/>
    <dgm:cxn modelId="{41AE6AEA-6163-482D-AE9A-AB549135989B}" type="presParOf" srcId="{E11626BC-34E7-4D23-8D0D-95CD98E615F3}" destId="{8E7E7F30-142E-4C25-ADB3-A92E43BECF06}" srcOrd="12" destOrd="0" presId="urn:microsoft.com/office/officeart/2018/2/layout/IconLabelList"/>
    <dgm:cxn modelId="{70764D76-06B0-41E8-8B37-7E45D0064920}" type="presParOf" srcId="{8E7E7F30-142E-4C25-ADB3-A92E43BECF06}" destId="{652B350B-112E-49FD-9388-7EAA81B036A5}" srcOrd="0" destOrd="0" presId="urn:microsoft.com/office/officeart/2018/2/layout/IconLabelList"/>
    <dgm:cxn modelId="{E9247F3C-56AD-4AF5-A18E-A7D130720470}" type="presParOf" srcId="{8E7E7F30-142E-4C25-ADB3-A92E43BECF06}" destId="{209E803F-A5C4-44B1-AD28-05A3EE9833A3}" srcOrd="1" destOrd="0" presId="urn:microsoft.com/office/officeart/2018/2/layout/IconLabelList"/>
    <dgm:cxn modelId="{4B65241C-3CF5-4E81-B15E-03236F46F048}" type="presParOf" srcId="{8E7E7F30-142E-4C25-ADB3-A92E43BECF06}" destId="{46B89565-A661-403B-953F-A9984895B949}" srcOrd="2" destOrd="0" presId="urn:microsoft.com/office/officeart/2018/2/layout/IconLabelList"/>
    <dgm:cxn modelId="{BB7E42C4-8B4F-404C-B50A-E671560DDC57}" type="presParOf" srcId="{E11626BC-34E7-4D23-8D0D-95CD98E615F3}" destId="{5C6D0AE1-2825-4A54-8A61-4F203308D1D1}" srcOrd="13" destOrd="0" presId="urn:microsoft.com/office/officeart/2018/2/layout/IconLabelList"/>
    <dgm:cxn modelId="{1E5BEC8C-47E9-40D2-ABB7-D8441B056EF0}" type="presParOf" srcId="{E11626BC-34E7-4D23-8D0D-95CD98E615F3}" destId="{A53B9B0D-363F-4B9C-990C-A66E18620259}" srcOrd="14" destOrd="0" presId="urn:microsoft.com/office/officeart/2018/2/layout/IconLabelList"/>
    <dgm:cxn modelId="{D0B27632-C613-4007-B14B-521D0EBAC042}" type="presParOf" srcId="{A53B9B0D-363F-4B9C-990C-A66E18620259}" destId="{F5052C53-6B4C-4EC6-83CC-4AD36448069E}" srcOrd="0" destOrd="0" presId="urn:microsoft.com/office/officeart/2018/2/layout/IconLabelList"/>
    <dgm:cxn modelId="{9E32B38A-FFED-4F92-BF91-44184737503E}" type="presParOf" srcId="{A53B9B0D-363F-4B9C-990C-A66E18620259}" destId="{15BF5F87-CEB3-43B0-B9F8-C5D1DE305824}" srcOrd="1" destOrd="0" presId="urn:microsoft.com/office/officeart/2018/2/layout/IconLabelList"/>
    <dgm:cxn modelId="{CE2D9D47-080C-4F9C-84C7-5DF170DE8AEC}" type="presParOf" srcId="{A53B9B0D-363F-4B9C-990C-A66E18620259}" destId="{C23C0FEF-791E-4253-9035-D65CD97F168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639FCA9-0B89-4664-BC9A-5F414D26F6C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F328B68-7BEA-4D25-81FF-DACFE749A702}">
      <dgm:prSet custT="1"/>
      <dgm:spPr/>
      <dgm:t>
        <a:bodyPr/>
        <a:lstStyle/>
        <a:p>
          <a:pPr>
            <a:lnSpc>
              <a:spcPct val="100000"/>
            </a:lnSpc>
          </a:pPr>
          <a:r>
            <a:rPr lang="en-IN" sz="1200" b="1" dirty="0">
              <a:solidFill>
                <a:schemeClr val="accent1">
                  <a:lumMod val="60000"/>
                  <a:lumOff val="40000"/>
                </a:schemeClr>
              </a:solidFill>
            </a:rPr>
            <a:t>Direct Sales Team</a:t>
          </a:r>
          <a:r>
            <a:rPr lang="en-IN" sz="1100" dirty="0"/>
            <a:t>: </a:t>
          </a:r>
        </a:p>
        <a:p>
          <a:pPr>
            <a:lnSpc>
              <a:spcPct val="100000"/>
            </a:lnSpc>
          </a:pPr>
          <a:r>
            <a:rPr lang="en-IN" sz="1100" dirty="0"/>
            <a:t>Deploying a dedicated sales team to engage with large enterprises, understanding their unique needs, and offering tailored solutions.</a:t>
          </a:r>
          <a:endParaRPr lang="en-US" sz="1100" dirty="0"/>
        </a:p>
      </dgm:t>
    </dgm:pt>
    <dgm:pt modelId="{E9118BCB-AD9A-4D56-9190-5CD5ECDECF7C}" type="parTrans" cxnId="{16B5625E-EFB6-47C7-BF17-EB5927CCDC16}">
      <dgm:prSet/>
      <dgm:spPr/>
      <dgm:t>
        <a:bodyPr/>
        <a:lstStyle/>
        <a:p>
          <a:endParaRPr lang="en-US"/>
        </a:p>
      </dgm:t>
    </dgm:pt>
    <dgm:pt modelId="{4132FD24-55BF-4B06-AC08-B4545C81E862}" type="sibTrans" cxnId="{16B5625E-EFB6-47C7-BF17-EB5927CCDC16}">
      <dgm:prSet/>
      <dgm:spPr/>
      <dgm:t>
        <a:bodyPr/>
        <a:lstStyle/>
        <a:p>
          <a:endParaRPr lang="en-US"/>
        </a:p>
      </dgm:t>
    </dgm:pt>
    <dgm:pt modelId="{73B4222E-430A-48CE-8A31-C90E187D5FA2}">
      <dgm:prSet custT="1"/>
      <dgm:spPr/>
      <dgm:t>
        <a:bodyPr/>
        <a:lstStyle/>
        <a:p>
          <a:pPr>
            <a:lnSpc>
              <a:spcPct val="100000"/>
            </a:lnSpc>
          </a:pPr>
          <a:r>
            <a:rPr lang="en-IN" sz="1200" b="1" dirty="0">
              <a:solidFill>
                <a:schemeClr val="accent1">
                  <a:lumMod val="60000"/>
                  <a:lumOff val="40000"/>
                </a:schemeClr>
              </a:solidFill>
            </a:rPr>
            <a:t>Online Sales Platform</a:t>
          </a:r>
          <a:r>
            <a:rPr lang="en-IN" sz="1100" dirty="0"/>
            <a:t>: </a:t>
          </a:r>
        </a:p>
        <a:p>
          <a:pPr>
            <a:lnSpc>
              <a:spcPct val="100000"/>
            </a:lnSpc>
          </a:pPr>
          <a:r>
            <a:rPr lang="en-IN" sz="1100" dirty="0"/>
            <a:t>Creating an intuitive and user-friendly online sales platform for small and medium-sized enterprises to purchase and onboard the tool seamlessly.</a:t>
          </a:r>
          <a:endParaRPr lang="en-US" sz="1100" dirty="0"/>
        </a:p>
      </dgm:t>
    </dgm:pt>
    <dgm:pt modelId="{39FF01EF-CB5F-4A0A-A31B-53F43C5FB3B4}" type="parTrans" cxnId="{3CDFA3E8-8600-4FC4-B5BC-A706E83664C1}">
      <dgm:prSet/>
      <dgm:spPr/>
      <dgm:t>
        <a:bodyPr/>
        <a:lstStyle/>
        <a:p>
          <a:endParaRPr lang="en-US"/>
        </a:p>
      </dgm:t>
    </dgm:pt>
    <dgm:pt modelId="{A475698F-2E0B-40EE-BFF8-35BF9725AB1A}" type="sibTrans" cxnId="{3CDFA3E8-8600-4FC4-B5BC-A706E83664C1}">
      <dgm:prSet/>
      <dgm:spPr/>
      <dgm:t>
        <a:bodyPr/>
        <a:lstStyle/>
        <a:p>
          <a:endParaRPr lang="en-US"/>
        </a:p>
      </dgm:t>
    </dgm:pt>
    <dgm:pt modelId="{2E9D1539-B5C5-4EED-B525-70C9CE0D341D}">
      <dgm:prSet custT="1"/>
      <dgm:spPr/>
      <dgm:t>
        <a:bodyPr/>
        <a:lstStyle/>
        <a:p>
          <a:pPr>
            <a:lnSpc>
              <a:spcPct val="100000"/>
            </a:lnSpc>
          </a:pPr>
          <a:r>
            <a:rPr lang="en-IN" sz="1200" b="1" dirty="0">
              <a:solidFill>
                <a:schemeClr val="accent1">
                  <a:lumMod val="60000"/>
                  <a:lumOff val="40000"/>
                </a:schemeClr>
              </a:solidFill>
            </a:rPr>
            <a:t>Strategic Partnerships</a:t>
          </a:r>
          <a:r>
            <a:rPr lang="en-IN" sz="1200" dirty="0">
              <a:solidFill>
                <a:schemeClr val="accent1">
                  <a:lumMod val="60000"/>
                  <a:lumOff val="40000"/>
                </a:schemeClr>
              </a:solidFill>
            </a:rPr>
            <a:t>: </a:t>
          </a:r>
        </a:p>
        <a:p>
          <a:pPr>
            <a:lnSpc>
              <a:spcPct val="100000"/>
            </a:lnSpc>
          </a:pPr>
          <a:r>
            <a:rPr lang="en-IN" sz="1100" dirty="0"/>
            <a:t>Collaborating with technology consultants, resellers, and system integrators to expand market reach and tap into new customer segments.</a:t>
          </a:r>
          <a:endParaRPr lang="en-US" sz="1100" dirty="0"/>
        </a:p>
      </dgm:t>
    </dgm:pt>
    <dgm:pt modelId="{1353A229-585A-4586-BA2D-6F031F5856C8}" type="parTrans" cxnId="{2F741796-ACE6-41C7-833F-5E290A589D23}">
      <dgm:prSet/>
      <dgm:spPr/>
      <dgm:t>
        <a:bodyPr/>
        <a:lstStyle/>
        <a:p>
          <a:endParaRPr lang="en-US"/>
        </a:p>
      </dgm:t>
    </dgm:pt>
    <dgm:pt modelId="{ABC31C4F-2578-405D-AC53-91DA970B19B2}" type="sibTrans" cxnId="{2F741796-ACE6-41C7-833F-5E290A589D23}">
      <dgm:prSet/>
      <dgm:spPr/>
      <dgm:t>
        <a:bodyPr/>
        <a:lstStyle/>
        <a:p>
          <a:endParaRPr lang="en-US"/>
        </a:p>
      </dgm:t>
    </dgm:pt>
    <dgm:pt modelId="{0F9C46BF-E852-4039-81EB-54D1BE19B818}" type="pres">
      <dgm:prSet presAssocID="{9639FCA9-0B89-4664-BC9A-5F414D26F6C2}" presName="root" presStyleCnt="0">
        <dgm:presLayoutVars>
          <dgm:dir/>
          <dgm:resizeHandles val="exact"/>
        </dgm:presLayoutVars>
      </dgm:prSet>
      <dgm:spPr/>
    </dgm:pt>
    <dgm:pt modelId="{AB3B5894-41D8-4BD2-89CA-080D0A8159A0}" type="pres">
      <dgm:prSet presAssocID="{2F328B68-7BEA-4D25-81FF-DACFE749A702}" presName="compNode" presStyleCnt="0"/>
      <dgm:spPr/>
    </dgm:pt>
    <dgm:pt modelId="{015CF2C2-C25A-4CC4-B863-A8C37F1BBB24}" type="pres">
      <dgm:prSet presAssocID="{2F328B68-7BEA-4D25-81FF-DACFE749A70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hare With Person"/>
        </a:ext>
      </dgm:extLst>
    </dgm:pt>
    <dgm:pt modelId="{C0AC872A-5CD8-4912-A351-C686C8942070}" type="pres">
      <dgm:prSet presAssocID="{2F328B68-7BEA-4D25-81FF-DACFE749A702}" presName="spaceRect" presStyleCnt="0"/>
      <dgm:spPr/>
    </dgm:pt>
    <dgm:pt modelId="{71D5CB85-D4F6-4CE9-961A-3166D93710F9}" type="pres">
      <dgm:prSet presAssocID="{2F328B68-7BEA-4D25-81FF-DACFE749A702}" presName="textRect" presStyleLbl="revTx" presStyleIdx="0" presStyleCnt="3">
        <dgm:presLayoutVars>
          <dgm:chMax val="1"/>
          <dgm:chPref val="1"/>
        </dgm:presLayoutVars>
      </dgm:prSet>
      <dgm:spPr/>
    </dgm:pt>
    <dgm:pt modelId="{7C8880FF-23EA-4774-9125-2F1857611EB1}" type="pres">
      <dgm:prSet presAssocID="{4132FD24-55BF-4B06-AC08-B4545C81E862}" presName="sibTrans" presStyleCnt="0"/>
      <dgm:spPr/>
    </dgm:pt>
    <dgm:pt modelId="{731CB7A2-BE1A-4A39-AFE8-07C95B5CA647}" type="pres">
      <dgm:prSet presAssocID="{73B4222E-430A-48CE-8A31-C90E187D5FA2}" presName="compNode" presStyleCnt="0"/>
      <dgm:spPr/>
    </dgm:pt>
    <dgm:pt modelId="{8B5EB436-7438-479C-8676-5DAD55F122A4}" type="pres">
      <dgm:prSet presAssocID="{73B4222E-430A-48CE-8A31-C90E187D5F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iosk"/>
        </a:ext>
      </dgm:extLst>
    </dgm:pt>
    <dgm:pt modelId="{1B80E269-E673-40AD-9DF1-BBDDD3B98BBF}" type="pres">
      <dgm:prSet presAssocID="{73B4222E-430A-48CE-8A31-C90E187D5FA2}" presName="spaceRect" presStyleCnt="0"/>
      <dgm:spPr/>
    </dgm:pt>
    <dgm:pt modelId="{A1F9EFBB-0D41-402B-850B-0DB2EC09CD39}" type="pres">
      <dgm:prSet presAssocID="{73B4222E-430A-48CE-8A31-C90E187D5FA2}" presName="textRect" presStyleLbl="revTx" presStyleIdx="1" presStyleCnt="3">
        <dgm:presLayoutVars>
          <dgm:chMax val="1"/>
          <dgm:chPref val="1"/>
        </dgm:presLayoutVars>
      </dgm:prSet>
      <dgm:spPr/>
    </dgm:pt>
    <dgm:pt modelId="{0880D03C-D8B6-4DE9-BEB4-E978D079593A}" type="pres">
      <dgm:prSet presAssocID="{A475698F-2E0B-40EE-BFF8-35BF9725AB1A}" presName="sibTrans" presStyleCnt="0"/>
      <dgm:spPr/>
    </dgm:pt>
    <dgm:pt modelId="{5E99D7A9-B216-49A7-AD65-157AED11040C}" type="pres">
      <dgm:prSet presAssocID="{2E9D1539-B5C5-4EED-B525-70C9CE0D341D}" presName="compNode" presStyleCnt="0"/>
      <dgm:spPr/>
    </dgm:pt>
    <dgm:pt modelId="{677E19FF-321F-4CAE-8020-614D9664F59A}" type="pres">
      <dgm:prSet presAssocID="{2E9D1539-B5C5-4EED-B525-70C9CE0D341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andshake"/>
        </a:ext>
      </dgm:extLst>
    </dgm:pt>
    <dgm:pt modelId="{F0C7C884-93CE-456B-9F54-2897A32D8C1C}" type="pres">
      <dgm:prSet presAssocID="{2E9D1539-B5C5-4EED-B525-70C9CE0D341D}" presName="spaceRect" presStyleCnt="0"/>
      <dgm:spPr/>
    </dgm:pt>
    <dgm:pt modelId="{6AE2F3B8-F843-4472-B5F5-F1C884DB4AF6}" type="pres">
      <dgm:prSet presAssocID="{2E9D1539-B5C5-4EED-B525-70C9CE0D341D}" presName="textRect" presStyleLbl="revTx" presStyleIdx="2" presStyleCnt="3">
        <dgm:presLayoutVars>
          <dgm:chMax val="1"/>
          <dgm:chPref val="1"/>
        </dgm:presLayoutVars>
      </dgm:prSet>
      <dgm:spPr/>
    </dgm:pt>
  </dgm:ptLst>
  <dgm:cxnLst>
    <dgm:cxn modelId="{A0EF2131-5F0F-4449-9CB6-665163D65C6E}" type="presOf" srcId="{73B4222E-430A-48CE-8A31-C90E187D5FA2}" destId="{A1F9EFBB-0D41-402B-850B-0DB2EC09CD39}" srcOrd="0" destOrd="0" presId="urn:microsoft.com/office/officeart/2018/2/layout/IconLabelList"/>
    <dgm:cxn modelId="{16B5625E-EFB6-47C7-BF17-EB5927CCDC16}" srcId="{9639FCA9-0B89-4664-BC9A-5F414D26F6C2}" destId="{2F328B68-7BEA-4D25-81FF-DACFE749A702}" srcOrd="0" destOrd="0" parTransId="{E9118BCB-AD9A-4D56-9190-5CD5ECDECF7C}" sibTransId="{4132FD24-55BF-4B06-AC08-B4545C81E862}"/>
    <dgm:cxn modelId="{D54C4548-A80A-4259-8380-84A59D76FBA7}" type="presOf" srcId="{2F328B68-7BEA-4D25-81FF-DACFE749A702}" destId="{71D5CB85-D4F6-4CE9-961A-3166D93710F9}" srcOrd="0" destOrd="0" presId="urn:microsoft.com/office/officeart/2018/2/layout/IconLabelList"/>
    <dgm:cxn modelId="{D3F27D7C-FCF8-407B-81CB-C824E053D40E}" type="presOf" srcId="{9639FCA9-0B89-4664-BC9A-5F414D26F6C2}" destId="{0F9C46BF-E852-4039-81EB-54D1BE19B818}" srcOrd="0" destOrd="0" presId="urn:microsoft.com/office/officeart/2018/2/layout/IconLabelList"/>
    <dgm:cxn modelId="{2F741796-ACE6-41C7-833F-5E290A589D23}" srcId="{9639FCA9-0B89-4664-BC9A-5F414D26F6C2}" destId="{2E9D1539-B5C5-4EED-B525-70C9CE0D341D}" srcOrd="2" destOrd="0" parTransId="{1353A229-585A-4586-BA2D-6F031F5856C8}" sibTransId="{ABC31C4F-2578-405D-AC53-91DA970B19B2}"/>
    <dgm:cxn modelId="{EBA529C0-D002-4C55-B22C-1532E90E24C4}" type="presOf" srcId="{2E9D1539-B5C5-4EED-B525-70C9CE0D341D}" destId="{6AE2F3B8-F843-4472-B5F5-F1C884DB4AF6}" srcOrd="0" destOrd="0" presId="urn:microsoft.com/office/officeart/2018/2/layout/IconLabelList"/>
    <dgm:cxn modelId="{3CDFA3E8-8600-4FC4-B5BC-A706E83664C1}" srcId="{9639FCA9-0B89-4664-BC9A-5F414D26F6C2}" destId="{73B4222E-430A-48CE-8A31-C90E187D5FA2}" srcOrd="1" destOrd="0" parTransId="{39FF01EF-CB5F-4A0A-A31B-53F43C5FB3B4}" sibTransId="{A475698F-2E0B-40EE-BFF8-35BF9725AB1A}"/>
    <dgm:cxn modelId="{AC705535-0DD0-44BA-84F2-A1E8CE736669}" type="presParOf" srcId="{0F9C46BF-E852-4039-81EB-54D1BE19B818}" destId="{AB3B5894-41D8-4BD2-89CA-080D0A8159A0}" srcOrd="0" destOrd="0" presId="urn:microsoft.com/office/officeart/2018/2/layout/IconLabelList"/>
    <dgm:cxn modelId="{50BC27E7-F72A-4FA8-BEFB-8F20866FB38B}" type="presParOf" srcId="{AB3B5894-41D8-4BD2-89CA-080D0A8159A0}" destId="{015CF2C2-C25A-4CC4-B863-A8C37F1BBB24}" srcOrd="0" destOrd="0" presId="urn:microsoft.com/office/officeart/2018/2/layout/IconLabelList"/>
    <dgm:cxn modelId="{4402AD96-AC12-49F5-864C-E3376DA400ED}" type="presParOf" srcId="{AB3B5894-41D8-4BD2-89CA-080D0A8159A0}" destId="{C0AC872A-5CD8-4912-A351-C686C8942070}" srcOrd="1" destOrd="0" presId="urn:microsoft.com/office/officeart/2018/2/layout/IconLabelList"/>
    <dgm:cxn modelId="{7759498B-5763-4606-B013-D70999BF180C}" type="presParOf" srcId="{AB3B5894-41D8-4BD2-89CA-080D0A8159A0}" destId="{71D5CB85-D4F6-4CE9-961A-3166D93710F9}" srcOrd="2" destOrd="0" presId="urn:microsoft.com/office/officeart/2018/2/layout/IconLabelList"/>
    <dgm:cxn modelId="{53180F51-4E13-4EB7-A677-A5580CF13F60}" type="presParOf" srcId="{0F9C46BF-E852-4039-81EB-54D1BE19B818}" destId="{7C8880FF-23EA-4774-9125-2F1857611EB1}" srcOrd="1" destOrd="0" presId="urn:microsoft.com/office/officeart/2018/2/layout/IconLabelList"/>
    <dgm:cxn modelId="{55E7BD87-AC94-4D18-9147-4913B8493C0F}" type="presParOf" srcId="{0F9C46BF-E852-4039-81EB-54D1BE19B818}" destId="{731CB7A2-BE1A-4A39-AFE8-07C95B5CA647}" srcOrd="2" destOrd="0" presId="urn:microsoft.com/office/officeart/2018/2/layout/IconLabelList"/>
    <dgm:cxn modelId="{1AA754AC-71C5-4089-BFB7-B0FE1888D405}" type="presParOf" srcId="{731CB7A2-BE1A-4A39-AFE8-07C95B5CA647}" destId="{8B5EB436-7438-479C-8676-5DAD55F122A4}" srcOrd="0" destOrd="0" presId="urn:microsoft.com/office/officeart/2018/2/layout/IconLabelList"/>
    <dgm:cxn modelId="{DA41C85B-CD8F-494A-9754-BAC6CA619B49}" type="presParOf" srcId="{731CB7A2-BE1A-4A39-AFE8-07C95B5CA647}" destId="{1B80E269-E673-40AD-9DF1-BBDDD3B98BBF}" srcOrd="1" destOrd="0" presId="urn:microsoft.com/office/officeart/2018/2/layout/IconLabelList"/>
    <dgm:cxn modelId="{C8479893-51EA-478D-8D19-0049E56DF162}" type="presParOf" srcId="{731CB7A2-BE1A-4A39-AFE8-07C95B5CA647}" destId="{A1F9EFBB-0D41-402B-850B-0DB2EC09CD39}" srcOrd="2" destOrd="0" presId="urn:microsoft.com/office/officeart/2018/2/layout/IconLabelList"/>
    <dgm:cxn modelId="{E5920D58-8BF8-4016-BE06-943C64D17233}" type="presParOf" srcId="{0F9C46BF-E852-4039-81EB-54D1BE19B818}" destId="{0880D03C-D8B6-4DE9-BEB4-E978D079593A}" srcOrd="3" destOrd="0" presId="urn:microsoft.com/office/officeart/2018/2/layout/IconLabelList"/>
    <dgm:cxn modelId="{62D5690A-6D44-4D87-BB7F-DA7CD69FD066}" type="presParOf" srcId="{0F9C46BF-E852-4039-81EB-54D1BE19B818}" destId="{5E99D7A9-B216-49A7-AD65-157AED11040C}" srcOrd="4" destOrd="0" presId="urn:microsoft.com/office/officeart/2018/2/layout/IconLabelList"/>
    <dgm:cxn modelId="{A05E82C0-3C16-488C-BAF0-9B2F621814AC}" type="presParOf" srcId="{5E99D7A9-B216-49A7-AD65-157AED11040C}" destId="{677E19FF-321F-4CAE-8020-614D9664F59A}" srcOrd="0" destOrd="0" presId="urn:microsoft.com/office/officeart/2018/2/layout/IconLabelList"/>
    <dgm:cxn modelId="{0DF04633-05D9-47D6-9188-A7B831BACAC8}" type="presParOf" srcId="{5E99D7A9-B216-49A7-AD65-157AED11040C}" destId="{F0C7C884-93CE-456B-9F54-2897A32D8C1C}" srcOrd="1" destOrd="0" presId="urn:microsoft.com/office/officeart/2018/2/layout/IconLabelList"/>
    <dgm:cxn modelId="{E1C45EC4-425E-4EE9-AF25-8DBBB01653DC}" type="presParOf" srcId="{5E99D7A9-B216-49A7-AD65-157AED11040C}" destId="{6AE2F3B8-F843-4472-B5F5-F1C884DB4AF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4DF6562-3590-4CEF-B962-F17BB7CE4D0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1357990-E9BC-449C-822B-EEDE4F99F42A}">
      <dgm:prSet/>
      <dgm:spPr/>
      <dgm:t>
        <a:bodyPr/>
        <a:lstStyle/>
        <a:p>
          <a:pPr>
            <a:lnSpc>
              <a:spcPct val="100000"/>
            </a:lnSpc>
          </a:pPr>
          <a:r>
            <a:rPr lang="en-IN" b="1" dirty="0"/>
            <a:t>A) Pricing and Licensing</a:t>
          </a:r>
          <a:r>
            <a:rPr lang="en-IN" dirty="0"/>
            <a:t>:</a:t>
          </a:r>
          <a:endParaRPr lang="en-US" dirty="0"/>
        </a:p>
      </dgm:t>
    </dgm:pt>
    <dgm:pt modelId="{09351829-A7FE-4743-A8B0-613307E4ECB9}" type="parTrans" cxnId="{EFBC76F5-38D1-4F4A-980F-6CCD0C9A5BB6}">
      <dgm:prSet/>
      <dgm:spPr/>
      <dgm:t>
        <a:bodyPr/>
        <a:lstStyle/>
        <a:p>
          <a:endParaRPr lang="en-US"/>
        </a:p>
      </dgm:t>
    </dgm:pt>
    <dgm:pt modelId="{60667D2F-355F-4723-826D-0B3B00F3817E}" type="sibTrans" cxnId="{EFBC76F5-38D1-4F4A-980F-6CCD0C9A5BB6}">
      <dgm:prSet/>
      <dgm:spPr/>
      <dgm:t>
        <a:bodyPr/>
        <a:lstStyle/>
        <a:p>
          <a:endParaRPr lang="en-US"/>
        </a:p>
      </dgm:t>
    </dgm:pt>
    <dgm:pt modelId="{110548FD-B2B0-4AE1-AF79-3190EDB00E02}">
      <dgm:prSet/>
      <dgm:spPr/>
      <dgm:t>
        <a:bodyPr/>
        <a:lstStyle/>
        <a:p>
          <a:pPr>
            <a:lnSpc>
              <a:spcPct val="100000"/>
            </a:lnSpc>
          </a:pPr>
          <a:r>
            <a:rPr lang="en-IN" dirty="0"/>
            <a:t>Offer tiered pricing plans with features tailored to each enterprise size, providing flexible monthly or annual subscriptions.</a:t>
          </a:r>
          <a:endParaRPr lang="en-US" dirty="0"/>
        </a:p>
      </dgm:t>
    </dgm:pt>
    <dgm:pt modelId="{6914212C-FAD6-409D-879F-9BE8D430007A}" type="parTrans" cxnId="{9DEE30A8-0BD2-4C90-A6B0-28C9F67A01AB}">
      <dgm:prSet/>
      <dgm:spPr/>
      <dgm:t>
        <a:bodyPr/>
        <a:lstStyle/>
        <a:p>
          <a:endParaRPr lang="en-US"/>
        </a:p>
      </dgm:t>
    </dgm:pt>
    <dgm:pt modelId="{EF227F8B-5080-445D-AEB7-CBBD869AE97E}" type="sibTrans" cxnId="{9DEE30A8-0BD2-4C90-A6B0-28C9F67A01AB}">
      <dgm:prSet/>
      <dgm:spPr/>
      <dgm:t>
        <a:bodyPr/>
        <a:lstStyle/>
        <a:p>
          <a:endParaRPr lang="en-US"/>
        </a:p>
      </dgm:t>
    </dgm:pt>
    <dgm:pt modelId="{BCE31BD1-FE9A-4CA7-B3A9-A31F7090BCDC}">
      <dgm:prSet/>
      <dgm:spPr/>
      <dgm:t>
        <a:bodyPr/>
        <a:lstStyle/>
        <a:p>
          <a:pPr>
            <a:lnSpc>
              <a:spcPct val="100000"/>
            </a:lnSpc>
          </a:pPr>
          <a:r>
            <a:rPr lang="en-IN" dirty="0"/>
            <a:t>Provide cost-effective plans for small businesses, scalable solutions for medium enterprises, and customizable options for large enterprises.</a:t>
          </a:r>
          <a:endParaRPr lang="en-US" dirty="0"/>
        </a:p>
      </dgm:t>
    </dgm:pt>
    <dgm:pt modelId="{9FDB90DD-BA2C-4DCD-BC86-2E80CD0F9B25}" type="parTrans" cxnId="{4B3AE380-CDEF-484E-87BB-CF57913EE69F}">
      <dgm:prSet/>
      <dgm:spPr/>
      <dgm:t>
        <a:bodyPr/>
        <a:lstStyle/>
        <a:p>
          <a:endParaRPr lang="en-US"/>
        </a:p>
      </dgm:t>
    </dgm:pt>
    <dgm:pt modelId="{E3D66883-8002-443E-B44A-60DDC4CD3343}" type="sibTrans" cxnId="{4B3AE380-CDEF-484E-87BB-CF57913EE69F}">
      <dgm:prSet/>
      <dgm:spPr/>
      <dgm:t>
        <a:bodyPr/>
        <a:lstStyle/>
        <a:p>
          <a:endParaRPr lang="en-US"/>
        </a:p>
      </dgm:t>
    </dgm:pt>
    <dgm:pt modelId="{D755F123-3EF1-4D19-9ADA-30C0775FA669}">
      <dgm:prSet/>
      <dgm:spPr/>
      <dgm:t>
        <a:bodyPr/>
        <a:lstStyle/>
        <a:p>
          <a:pPr>
            <a:lnSpc>
              <a:spcPct val="100000"/>
            </a:lnSpc>
          </a:pPr>
          <a:r>
            <a:rPr lang="en-IN" dirty="0"/>
            <a:t>B) </a:t>
          </a:r>
          <a:r>
            <a:rPr lang="en-IN" b="1" dirty="0"/>
            <a:t>Marketing and Promotion</a:t>
          </a:r>
          <a:r>
            <a:rPr lang="en-IN" dirty="0"/>
            <a:t>:</a:t>
          </a:r>
          <a:endParaRPr lang="en-US" dirty="0"/>
        </a:p>
      </dgm:t>
    </dgm:pt>
    <dgm:pt modelId="{9D83A21B-BE25-49D8-AB83-6C4BC6774916}" type="parTrans" cxnId="{62925D69-4E4B-4ED5-97F3-80BCCDF6E7D3}">
      <dgm:prSet/>
      <dgm:spPr/>
      <dgm:t>
        <a:bodyPr/>
        <a:lstStyle/>
        <a:p>
          <a:endParaRPr lang="en-US"/>
        </a:p>
      </dgm:t>
    </dgm:pt>
    <dgm:pt modelId="{145CB4DB-A748-4F8C-BE07-7ACFD35FEE23}" type="sibTrans" cxnId="{62925D69-4E4B-4ED5-97F3-80BCCDF6E7D3}">
      <dgm:prSet/>
      <dgm:spPr/>
      <dgm:t>
        <a:bodyPr/>
        <a:lstStyle/>
        <a:p>
          <a:endParaRPr lang="en-US"/>
        </a:p>
      </dgm:t>
    </dgm:pt>
    <dgm:pt modelId="{CC1F96BB-177B-47CC-A2C4-673889BA3F53}">
      <dgm:prSet/>
      <dgm:spPr/>
      <dgm:t>
        <a:bodyPr/>
        <a:lstStyle/>
        <a:p>
          <a:pPr>
            <a:lnSpc>
              <a:spcPct val="100000"/>
            </a:lnSpc>
          </a:pPr>
          <a:r>
            <a:rPr lang="en-IN" b="1" dirty="0"/>
            <a:t>Digital Marketing</a:t>
          </a:r>
          <a:r>
            <a:rPr lang="en-IN" dirty="0"/>
            <a:t>:</a:t>
          </a:r>
        </a:p>
        <a:p>
          <a:pPr>
            <a:lnSpc>
              <a:spcPct val="100000"/>
            </a:lnSpc>
          </a:pPr>
          <a:r>
            <a:rPr lang="en-IN" dirty="0"/>
            <a:t> Utilize targeted online ads, content marketing, and social media campaigns to create awareness among the target audience.</a:t>
          </a:r>
          <a:endParaRPr lang="en-US" dirty="0"/>
        </a:p>
      </dgm:t>
    </dgm:pt>
    <dgm:pt modelId="{01D9C4B6-59EC-4D7F-B5FF-57B7B9FAA9F5}" type="parTrans" cxnId="{00997EBD-238E-4E33-B48B-5771C92268B9}">
      <dgm:prSet/>
      <dgm:spPr/>
      <dgm:t>
        <a:bodyPr/>
        <a:lstStyle/>
        <a:p>
          <a:endParaRPr lang="en-US"/>
        </a:p>
      </dgm:t>
    </dgm:pt>
    <dgm:pt modelId="{BA5A7FE5-6A89-40F7-9376-70861806B76A}" type="sibTrans" cxnId="{00997EBD-238E-4E33-B48B-5771C92268B9}">
      <dgm:prSet/>
      <dgm:spPr/>
      <dgm:t>
        <a:bodyPr/>
        <a:lstStyle/>
        <a:p>
          <a:endParaRPr lang="en-US"/>
        </a:p>
      </dgm:t>
    </dgm:pt>
    <dgm:pt modelId="{CB4FCC8B-8F63-4FFD-B588-444EE179616E}">
      <dgm:prSet/>
      <dgm:spPr/>
      <dgm:t>
        <a:bodyPr/>
        <a:lstStyle/>
        <a:p>
          <a:pPr>
            <a:lnSpc>
              <a:spcPct val="100000"/>
            </a:lnSpc>
          </a:pPr>
          <a:r>
            <a:rPr lang="en-IN" b="1" dirty="0"/>
            <a:t>Webinars and Workshops</a:t>
          </a:r>
          <a:r>
            <a:rPr lang="en-IN" dirty="0"/>
            <a:t>: Conduct virtual events, webinars, and workshops to demonstrate the AI &amp; VR features and their practical applications in various working models.</a:t>
          </a:r>
          <a:endParaRPr lang="en-US" dirty="0"/>
        </a:p>
      </dgm:t>
    </dgm:pt>
    <dgm:pt modelId="{48837739-881B-4FEC-AE97-F9D7CD805FA5}" type="parTrans" cxnId="{23949B18-90EE-4CFA-9080-7EB405DDC5A1}">
      <dgm:prSet/>
      <dgm:spPr/>
      <dgm:t>
        <a:bodyPr/>
        <a:lstStyle/>
        <a:p>
          <a:endParaRPr lang="en-US"/>
        </a:p>
      </dgm:t>
    </dgm:pt>
    <dgm:pt modelId="{6AA5991C-22FC-4C14-8986-0101FC51558A}" type="sibTrans" cxnId="{23949B18-90EE-4CFA-9080-7EB405DDC5A1}">
      <dgm:prSet/>
      <dgm:spPr/>
      <dgm:t>
        <a:bodyPr/>
        <a:lstStyle/>
        <a:p>
          <a:endParaRPr lang="en-US"/>
        </a:p>
      </dgm:t>
    </dgm:pt>
    <dgm:pt modelId="{CCF0D4ED-9901-4ED2-BCC4-A2ED34C12287}">
      <dgm:prSet/>
      <dgm:spPr/>
      <dgm:t>
        <a:bodyPr/>
        <a:lstStyle/>
        <a:p>
          <a:pPr>
            <a:lnSpc>
              <a:spcPct val="100000"/>
            </a:lnSpc>
          </a:pPr>
          <a:r>
            <a:rPr lang="en-IN" b="1" dirty="0"/>
            <a:t>Case Studies and Testimonials</a:t>
          </a:r>
          <a:r>
            <a:rPr lang="en-IN" dirty="0"/>
            <a:t>:</a:t>
          </a:r>
        </a:p>
        <a:p>
          <a:pPr>
            <a:lnSpc>
              <a:spcPct val="100000"/>
            </a:lnSpc>
          </a:pPr>
          <a:r>
            <a:rPr lang="en-IN" dirty="0"/>
            <a:t> Showcase success stories and testimonials from companies that have improved productivity using the tool.</a:t>
          </a:r>
          <a:endParaRPr lang="en-US" dirty="0"/>
        </a:p>
      </dgm:t>
    </dgm:pt>
    <dgm:pt modelId="{EFC2A49E-E8BD-42AD-A48A-194A43DE4E8B}" type="parTrans" cxnId="{846DE9FD-ED82-4656-8E86-730D684F135A}">
      <dgm:prSet/>
      <dgm:spPr/>
      <dgm:t>
        <a:bodyPr/>
        <a:lstStyle/>
        <a:p>
          <a:endParaRPr lang="en-US"/>
        </a:p>
      </dgm:t>
    </dgm:pt>
    <dgm:pt modelId="{69407544-1FED-41FE-8280-C262D84D6E02}" type="sibTrans" cxnId="{846DE9FD-ED82-4656-8E86-730D684F135A}">
      <dgm:prSet/>
      <dgm:spPr/>
      <dgm:t>
        <a:bodyPr/>
        <a:lstStyle/>
        <a:p>
          <a:endParaRPr lang="en-US"/>
        </a:p>
      </dgm:t>
    </dgm:pt>
    <dgm:pt modelId="{74655EC7-98E7-4747-8091-3A8FCEEC840A}">
      <dgm:prSet/>
      <dgm:spPr/>
      <dgm:t>
        <a:bodyPr/>
        <a:lstStyle/>
        <a:p>
          <a:pPr>
            <a:lnSpc>
              <a:spcPct val="100000"/>
            </a:lnSpc>
          </a:pPr>
          <a:r>
            <a:rPr lang="en-IN" b="1" dirty="0"/>
            <a:t>Partner with Influencers</a:t>
          </a:r>
          <a:r>
            <a:rPr lang="en-IN" dirty="0"/>
            <a:t>: Collaborate with industry influencers, thought leaders, and technology experts to endorse the product and reach a wider audience.</a:t>
          </a:r>
          <a:endParaRPr lang="en-US" dirty="0"/>
        </a:p>
      </dgm:t>
    </dgm:pt>
    <dgm:pt modelId="{902E44EE-4EA4-401A-94C3-074C56372A4D}" type="parTrans" cxnId="{23637316-3396-4854-8F6D-9FB7BDE12CF4}">
      <dgm:prSet/>
      <dgm:spPr/>
      <dgm:t>
        <a:bodyPr/>
        <a:lstStyle/>
        <a:p>
          <a:endParaRPr lang="en-US"/>
        </a:p>
      </dgm:t>
    </dgm:pt>
    <dgm:pt modelId="{3D35BD92-18B0-4C60-AB17-718C79B41FAA}" type="sibTrans" cxnId="{23637316-3396-4854-8F6D-9FB7BDE12CF4}">
      <dgm:prSet/>
      <dgm:spPr/>
      <dgm:t>
        <a:bodyPr/>
        <a:lstStyle/>
        <a:p>
          <a:endParaRPr lang="en-US"/>
        </a:p>
      </dgm:t>
    </dgm:pt>
    <dgm:pt modelId="{8065F000-CFD8-4D86-96E3-1DF3C1A7D099}" type="pres">
      <dgm:prSet presAssocID="{C4DF6562-3590-4CEF-B962-F17BB7CE4D00}" presName="root" presStyleCnt="0">
        <dgm:presLayoutVars>
          <dgm:dir/>
          <dgm:resizeHandles val="exact"/>
        </dgm:presLayoutVars>
      </dgm:prSet>
      <dgm:spPr/>
    </dgm:pt>
    <dgm:pt modelId="{CA6E9968-241E-4559-A9D1-55FDA3530470}" type="pres">
      <dgm:prSet presAssocID="{B1357990-E9BC-449C-822B-EEDE4F99F42A}" presName="compNode" presStyleCnt="0"/>
      <dgm:spPr/>
    </dgm:pt>
    <dgm:pt modelId="{E25CA591-5101-4C8F-8A3B-AF80E8CDD1BC}" type="pres">
      <dgm:prSet presAssocID="{B1357990-E9BC-449C-822B-EEDE4F99F42A}" presName="iconRect" presStyleLbl="node1" presStyleIdx="0" presStyleCnt="8" custLinFactX="-10830" custLinFactNeighborX="-100000" custLinFactNeighborY="149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06024DF6-F2B7-4338-A059-8D814FFBDB52}" type="pres">
      <dgm:prSet presAssocID="{B1357990-E9BC-449C-822B-EEDE4F99F42A}" presName="spaceRect" presStyleCnt="0"/>
      <dgm:spPr/>
    </dgm:pt>
    <dgm:pt modelId="{CB12B51A-734E-4202-856E-093ACD23A5C8}" type="pres">
      <dgm:prSet presAssocID="{B1357990-E9BC-449C-822B-EEDE4F99F42A}" presName="textRect" presStyleLbl="revTx" presStyleIdx="0" presStyleCnt="8" custLinFactNeighborX="-49873" custLinFactNeighborY="1370">
        <dgm:presLayoutVars>
          <dgm:chMax val="1"/>
          <dgm:chPref val="1"/>
        </dgm:presLayoutVars>
      </dgm:prSet>
      <dgm:spPr/>
    </dgm:pt>
    <dgm:pt modelId="{A5AB688C-C359-42B4-B000-231CEC8809D2}" type="pres">
      <dgm:prSet presAssocID="{60667D2F-355F-4723-826D-0B3B00F3817E}" presName="sibTrans" presStyleCnt="0"/>
      <dgm:spPr/>
    </dgm:pt>
    <dgm:pt modelId="{5740D983-940E-46A6-90D7-80F0278DDF59}" type="pres">
      <dgm:prSet presAssocID="{110548FD-B2B0-4AE1-AF79-3190EDB00E02}" presName="compNode" presStyleCnt="0"/>
      <dgm:spPr/>
    </dgm:pt>
    <dgm:pt modelId="{C135DF8A-5540-4D77-9B9E-DE258570AC10}" type="pres">
      <dgm:prSet presAssocID="{110548FD-B2B0-4AE1-AF79-3190EDB00E02}"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2032F54D-65BF-4CEF-B38C-5953F9FC56D1}" type="pres">
      <dgm:prSet presAssocID="{110548FD-B2B0-4AE1-AF79-3190EDB00E02}" presName="spaceRect" presStyleCnt="0"/>
      <dgm:spPr/>
    </dgm:pt>
    <dgm:pt modelId="{166E61E1-2016-477B-95EE-F11586A17C5F}" type="pres">
      <dgm:prSet presAssocID="{110548FD-B2B0-4AE1-AF79-3190EDB00E02}" presName="textRect" presStyleLbl="revTx" presStyleIdx="1" presStyleCnt="8" custScaleX="221983">
        <dgm:presLayoutVars>
          <dgm:chMax val="1"/>
          <dgm:chPref val="1"/>
        </dgm:presLayoutVars>
      </dgm:prSet>
      <dgm:spPr/>
    </dgm:pt>
    <dgm:pt modelId="{5DC680A3-64CC-4568-9642-987F9BB2B859}" type="pres">
      <dgm:prSet presAssocID="{EF227F8B-5080-445D-AEB7-CBBD869AE97E}" presName="sibTrans" presStyleCnt="0"/>
      <dgm:spPr/>
    </dgm:pt>
    <dgm:pt modelId="{F9571C75-9E9D-452D-8AA3-21D24442EE64}" type="pres">
      <dgm:prSet presAssocID="{BCE31BD1-FE9A-4CA7-B3A9-A31F7090BCDC}" presName="compNode" presStyleCnt="0"/>
      <dgm:spPr/>
    </dgm:pt>
    <dgm:pt modelId="{2153253F-3189-4F4E-AE98-28DCDC6D812E}" type="pres">
      <dgm:prSet presAssocID="{BCE31BD1-FE9A-4CA7-B3A9-A31F7090BCDC}"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ity"/>
        </a:ext>
      </dgm:extLst>
    </dgm:pt>
    <dgm:pt modelId="{C07021B4-974C-486C-B619-23F865F56FC0}" type="pres">
      <dgm:prSet presAssocID="{BCE31BD1-FE9A-4CA7-B3A9-A31F7090BCDC}" presName="spaceRect" presStyleCnt="0"/>
      <dgm:spPr/>
    </dgm:pt>
    <dgm:pt modelId="{C5AEE428-1DAF-4457-9991-5520405F7EC3}" type="pres">
      <dgm:prSet presAssocID="{BCE31BD1-FE9A-4CA7-B3A9-A31F7090BCDC}" presName="textRect" presStyleLbl="revTx" presStyleIdx="2" presStyleCnt="8" custScaleX="201315">
        <dgm:presLayoutVars>
          <dgm:chMax val="1"/>
          <dgm:chPref val="1"/>
        </dgm:presLayoutVars>
      </dgm:prSet>
      <dgm:spPr/>
    </dgm:pt>
    <dgm:pt modelId="{9622C232-2FA9-4B71-A80F-CF7B8C091581}" type="pres">
      <dgm:prSet presAssocID="{E3D66883-8002-443E-B44A-60DDC4CD3343}" presName="sibTrans" presStyleCnt="0"/>
      <dgm:spPr/>
    </dgm:pt>
    <dgm:pt modelId="{9DF453BB-B2C4-466E-A745-6733B7445DF0}" type="pres">
      <dgm:prSet presAssocID="{D755F123-3EF1-4D19-9ADA-30C0775FA669}" presName="compNode" presStyleCnt="0"/>
      <dgm:spPr/>
    </dgm:pt>
    <dgm:pt modelId="{B9624C22-1AA7-499B-A4F1-1B84ED09A148}" type="pres">
      <dgm:prSet presAssocID="{D755F123-3EF1-4D19-9ADA-30C0775FA669}" presName="iconRect" presStyleLbl="node1" presStyleIdx="3" presStyleCnt="8" custLinFactX="-700000" custLinFactY="121071" custLinFactNeighborX="-705252" custLinFactNeighborY="2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egaphone"/>
        </a:ext>
      </dgm:extLst>
    </dgm:pt>
    <dgm:pt modelId="{DF8142C1-F50D-4B0D-B7D5-F8018EB0B6DA}" type="pres">
      <dgm:prSet presAssocID="{D755F123-3EF1-4D19-9ADA-30C0775FA669}" presName="spaceRect" presStyleCnt="0"/>
      <dgm:spPr/>
    </dgm:pt>
    <dgm:pt modelId="{B139FACA-4881-43FE-A176-73E601DFF5C1}" type="pres">
      <dgm:prSet presAssocID="{D755F123-3EF1-4D19-9ADA-30C0775FA669}" presName="textRect" presStyleLbl="revTx" presStyleIdx="3" presStyleCnt="8" custLinFactX="-300000" custLinFactY="100000" custLinFactNeighborX="-332294" custLinFactNeighborY="183072">
        <dgm:presLayoutVars>
          <dgm:chMax val="1"/>
          <dgm:chPref val="1"/>
        </dgm:presLayoutVars>
      </dgm:prSet>
      <dgm:spPr/>
    </dgm:pt>
    <dgm:pt modelId="{DAAEC6EB-C443-424B-A72F-C3205E6A006D}" type="pres">
      <dgm:prSet presAssocID="{145CB4DB-A748-4F8C-BE07-7ACFD35FEE23}" presName="sibTrans" presStyleCnt="0"/>
      <dgm:spPr/>
    </dgm:pt>
    <dgm:pt modelId="{442228AD-BFFF-478D-987E-12CD3DA01CEF}" type="pres">
      <dgm:prSet presAssocID="{CC1F96BB-177B-47CC-A2C4-673889BA3F53}" presName="compNode" presStyleCnt="0"/>
      <dgm:spPr/>
    </dgm:pt>
    <dgm:pt modelId="{45F508E9-9406-41D7-8F23-456BFF476BE4}" type="pres">
      <dgm:prSet presAssocID="{CC1F96BB-177B-47CC-A2C4-673889BA3F53}" presName="iconRect" presStyleLbl="node1" presStyleIdx="4" presStyleCnt="8" custLinFactNeighborX="80129" custLinFactNeighborY="1788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elevision"/>
        </a:ext>
      </dgm:extLst>
    </dgm:pt>
    <dgm:pt modelId="{BFE20FA1-FD33-404A-9584-6A752A9F2216}" type="pres">
      <dgm:prSet presAssocID="{CC1F96BB-177B-47CC-A2C4-673889BA3F53}" presName="spaceRect" presStyleCnt="0"/>
      <dgm:spPr/>
    </dgm:pt>
    <dgm:pt modelId="{08C9D6A4-7D64-4C67-A650-ED4C815A3434}" type="pres">
      <dgm:prSet presAssocID="{CC1F96BB-177B-47CC-A2C4-673889BA3F53}" presName="textRect" presStyleLbl="revTx" presStyleIdx="4" presStyleCnt="8" custScaleX="159683" custLinFactNeighborX="36726" custLinFactNeighborY="-3654">
        <dgm:presLayoutVars>
          <dgm:chMax val="1"/>
          <dgm:chPref val="1"/>
        </dgm:presLayoutVars>
      </dgm:prSet>
      <dgm:spPr/>
    </dgm:pt>
    <dgm:pt modelId="{1EF22205-BF8C-4C3F-8FFF-D9301065A169}" type="pres">
      <dgm:prSet presAssocID="{BA5A7FE5-6A89-40F7-9376-70861806B76A}" presName="sibTrans" presStyleCnt="0"/>
      <dgm:spPr/>
    </dgm:pt>
    <dgm:pt modelId="{B499FAA6-FC25-4886-B5DC-DBCBC7DC22F0}" type="pres">
      <dgm:prSet presAssocID="{CB4FCC8B-8F63-4FFD-B588-444EE179616E}" presName="compNode" presStyleCnt="0"/>
      <dgm:spPr/>
    </dgm:pt>
    <dgm:pt modelId="{9DDE96EF-72B5-46D4-82DD-196C28A298E0}" type="pres">
      <dgm:prSet presAssocID="{CB4FCC8B-8F63-4FFD-B588-444EE179616E}" presName="iconRect" presStyleLbl="node1" presStyleIdx="5" presStyleCnt="8" custLinFactNeighborX="39612"/>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Virtual RealityHeadset"/>
        </a:ext>
      </dgm:extLst>
    </dgm:pt>
    <dgm:pt modelId="{E171EF93-481E-47A3-9A4F-7E639E51CE2D}" type="pres">
      <dgm:prSet presAssocID="{CB4FCC8B-8F63-4FFD-B588-444EE179616E}" presName="spaceRect" presStyleCnt="0"/>
      <dgm:spPr/>
    </dgm:pt>
    <dgm:pt modelId="{D52F0218-6A92-4995-A51A-7C3AE80FAEFF}" type="pres">
      <dgm:prSet presAssocID="{CB4FCC8B-8F63-4FFD-B588-444EE179616E}" presName="textRect" presStyleLbl="revTx" presStyleIdx="5" presStyleCnt="8" custScaleX="146824" custLinFactNeighborX="13168" custLinFactNeighborY="-11506">
        <dgm:presLayoutVars>
          <dgm:chMax val="1"/>
          <dgm:chPref val="1"/>
        </dgm:presLayoutVars>
      </dgm:prSet>
      <dgm:spPr/>
    </dgm:pt>
    <dgm:pt modelId="{9C0D927B-07B0-4A13-9876-203710644751}" type="pres">
      <dgm:prSet presAssocID="{6AA5991C-22FC-4C14-8986-0101FC51558A}" presName="sibTrans" presStyleCnt="0"/>
      <dgm:spPr/>
    </dgm:pt>
    <dgm:pt modelId="{7F1AAA32-9DB8-4B9A-9047-1306CECCA545}" type="pres">
      <dgm:prSet presAssocID="{CCF0D4ED-9901-4ED2-BCC4-A2ED34C12287}" presName="compNode" presStyleCnt="0"/>
      <dgm:spPr/>
    </dgm:pt>
    <dgm:pt modelId="{BEC78C8F-1B13-45E0-9629-AE3D3440F15A}" type="pres">
      <dgm:prSet presAssocID="{CCF0D4ED-9901-4ED2-BCC4-A2ED34C12287}"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Chat"/>
        </a:ext>
      </dgm:extLst>
    </dgm:pt>
    <dgm:pt modelId="{4E4A0F15-CD0E-49DB-BA9C-7148EB7BAFD8}" type="pres">
      <dgm:prSet presAssocID="{CCF0D4ED-9901-4ED2-BCC4-A2ED34C12287}" presName="spaceRect" presStyleCnt="0"/>
      <dgm:spPr/>
    </dgm:pt>
    <dgm:pt modelId="{6278ADDB-04E5-4729-8FF2-1405E73B80CE}" type="pres">
      <dgm:prSet presAssocID="{CCF0D4ED-9901-4ED2-BCC4-A2ED34C12287}" presName="textRect" presStyleLbl="revTx" presStyleIdx="6" presStyleCnt="8" custScaleX="134548">
        <dgm:presLayoutVars>
          <dgm:chMax val="1"/>
          <dgm:chPref val="1"/>
        </dgm:presLayoutVars>
      </dgm:prSet>
      <dgm:spPr/>
    </dgm:pt>
    <dgm:pt modelId="{7B605798-DC86-4DF5-9953-6E43EC6FB796}" type="pres">
      <dgm:prSet presAssocID="{69407544-1FED-41FE-8280-C262D84D6E02}" presName="sibTrans" presStyleCnt="0"/>
      <dgm:spPr/>
    </dgm:pt>
    <dgm:pt modelId="{8609B45C-A140-41DC-AA9D-2D93D816BC8D}" type="pres">
      <dgm:prSet presAssocID="{74655EC7-98E7-4747-8091-3A8FCEEC840A}" presName="compNode" presStyleCnt="0"/>
      <dgm:spPr/>
    </dgm:pt>
    <dgm:pt modelId="{E0B0FFC9-F317-49A4-BA92-99C011FD5B3C}" type="pres">
      <dgm:prSet presAssocID="{74655EC7-98E7-4747-8091-3A8FCEEC840A}"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Social Network"/>
        </a:ext>
      </dgm:extLst>
    </dgm:pt>
    <dgm:pt modelId="{34C66D0C-CE83-4E00-9D48-7239BD048140}" type="pres">
      <dgm:prSet presAssocID="{74655EC7-98E7-4747-8091-3A8FCEEC840A}" presName="spaceRect" presStyleCnt="0"/>
      <dgm:spPr/>
    </dgm:pt>
    <dgm:pt modelId="{666DE411-B42D-44E2-8855-671778F10321}" type="pres">
      <dgm:prSet presAssocID="{74655EC7-98E7-4747-8091-3A8FCEEC840A}" presName="textRect" presStyleLbl="revTx" presStyleIdx="7" presStyleCnt="8" custScaleX="133197">
        <dgm:presLayoutVars>
          <dgm:chMax val="1"/>
          <dgm:chPref val="1"/>
        </dgm:presLayoutVars>
      </dgm:prSet>
      <dgm:spPr/>
    </dgm:pt>
  </dgm:ptLst>
  <dgm:cxnLst>
    <dgm:cxn modelId="{9089E214-F0CB-40A5-AF5A-A5AABD8733C5}" type="presOf" srcId="{BCE31BD1-FE9A-4CA7-B3A9-A31F7090BCDC}" destId="{C5AEE428-1DAF-4457-9991-5520405F7EC3}" srcOrd="0" destOrd="0" presId="urn:microsoft.com/office/officeart/2018/2/layout/IconLabelList"/>
    <dgm:cxn modelId="{23637316-3396-4854-8F6D-9FB7BDE12CF4}" srcId="{C4DF6562-3590-4CEF-B962-F17BB7CE4D00}" destId="{74655EC7-98E7-4747-8091-3A8FCEEC840A}" srcOrd="7" destOrd="0" parTransId="{902E44EE-4EA4-401A-94C3-074C56372A4D}" sibTransId="{3D35BD92-18B0-4C60-AB17-718C79B41FAA}"/>
    <dgm:cxn modelId="{23949B18-90EE-4CFA-9080-7EB405DDC5A1}" srcId="{C4DF6562-3590-4CEF-B962-F17BB7CE4D00}" destId="{CB4FCC8B-8F63-4FFD-B588-444EE179616E}" srcOrd="5" destOrd="0" parTransId="{48837739-881B-4FEC-AE97-F9D7CD805FA5}" sibTransId="{6AA5991C-22FC-4C14-8986-0101FC51558A}"/>
    <dgm:cxn modelId="{CF859D2A-6CB3-42F6-B9FC-6CF5E3A1FF96}" type="presOf" srcId="{CC1F96BB-177B-47CC-A2C4-673889BA3F53}" destId="{08C9D6A4-7D64-4C67-A650-ED4C815A3434}" srcOrd="0" destOrd="0" presId="urn:microsoft.com/office/officeart/2018/2/layout/IconLabelList"/>
    <dgm:cxn modelId="{5C8C8838-FD3C-4882-A0A0-1CAFA6CACA47}" type="presOf" srcId="{C4DF6562-3590-4CEF-B962-F17BB7CE4D00}" destId="{8065F000-CFD8-4D86-96E3-1DF3C1A7D099}" srcOrd="0" destOrd="0" presId="urn:microsoft.com/office/officeart/2018/2/layout/IconLabelList"/>
    <dgm:cxn modelId="{6BE77C43-9539-425A-98F2-04ADCDBAA7BC}" type="presOf" srcId="{CCF0D4ED-9901-4ED2-BCC4-A2ED34C12287}" destId="{6278ADDB-04E5-4729-8FF2-1405E73B80CE}" srcOrd="0" destOrd="0" presId="urn:microsoft.com/office/officeart/2018/2/layout/IconLabelList"/>
    <dgm:cxn modelId="{62925D69-4E4B-4ED5-97F3-80BCCDF6E7D3}" srcId="{C4DF6562-3590-4CEF-B962-F17BB7CE4D00}" destId="{D755F123-3EF1-4D19-9ADA-30C0775FA669}" srcOrd="3" destOrd="0" parTransId="{9D83A21B-BE25-49D8-AB83-6C4BC6774916}" sibTransId="{145CB4DB-A748-4F8C-BE07-7ACFD35FEE23}"/>
    <dgm:cxn modelId="{E20D3E52-2455-4DEE-98CC-F72D1E7A8B4B}" type="presOf" srcId="{110548FD-B2B0-4AE1-AF79-3190EDB00E02}" destId="{166E61E1-2016-477B-95EE-F11586A17C5F}" srcOrd="0" destOrd="0" presId="urn:microsoft.com/office/officeart/2018/2/layout/IconLabelList"/>
    <dgm:cxn modelId="{4B3AE380-CDEF-484E-87BB-CF57913EE69F}" srcId="{C4DF6562-3590-4CEF-B962-F17BB7CE4D00}" destId="{BCE31BD1-FE9A-4CA7-B3A9-A31F7090BCDC}" srcOrd="2" destOrd="0" parTransId="{9FDB90DD-BA2C-4DCD-BC86-2E80CD0F9B25}" sibTransId="{E3D66883-8002-443E-B44A-60DDC4CD3343}"/>
    <dgm:cxn modelId="{9DEE30A8-0BD2-4C90-A6B0-28C9F67A01AB}" srcId="{C4DF6562-3590-4CEF-B962-F17BB7CE4D00}" destId="{110548FD-B2B0-4AE1-AF79-3190EDB00E02}" srcOrd="1" destOrd="0" parTransId="{6914212C-FAD6-409D-879F-9BE8D430007A}" sibTransId="{EF227F8B-5080-445D-AEB7-CBBD869AE97E}"/>
    <dgm:cxn modelId="{B7D0E3B5-D13D-4504-AF40-3CA3C71885E4}" type="presOf" srcId="{CB4FCC8B-8F63-4FFD-B588-444EE179616E}" destId="{D52F0218-6A92-4995-A51A-7C3AE80FAEFF}" srcOrd="0" destOrd="0" presId="urn:microsoft.com/office/officeart/2018/2/layout/IconLabelList"/>
    <dgm:cxn modelId="{00997EBD-238E-4E33-B48B-5771C92268B9}" srcId="{C4DF6562-3590-4CEF-B962-F17BB7CE4D00}" destId="{CC1F96BB-177B-47CC-A2C4-673889BA3F53}" srcOrd="4" destOrd="0" parTransId="{01D9C4B6-59EC-4D7F-B5FF-57B7B9FAA9F5}" sibTransId="{BA5A7FE5-6A89-40F7-9376-70861806B76A}"/>
    <dgm:cxn modelId="{60FCE3C8-6AE8-448F-8D0C-28FA22E205BB}" type="presOf" srcId="{74655EC7-98E7-4747-8091-3A8FCEEC840A}" destId="{666DE411-B42D-44E2-8855-671778F10321}" srcOrd="0" destOrd="0" presId="urn:microsoft.com/office/officeart/2018/2/layout/IconLabelList"/>
    <dgm:cxn modelId="{C7DADCD8-A08A-4BB5-8643-C28D001E5F29}" type="presOf" srcId="{B1357990-E9BC-449C-822B-EEDE4F99F42A}" destId="{CB12B51A-734E-4202-856E-093ACD23A5C8}" srcOrd="0" destOrd="0" presId="urn:microsoft.com/office/officeart/2018/2/layout/IconLabelList"/>
    <dgm:cxn modelId="{A36A73EA-F77F-4D18-9CD0-54C9C5FBA11B}" type="presOf" srcId="{D755F123-3EF1-4D19-9ADA-30C0775FA669}" destId="{B139FACA-4881-43FE-A176-73E601DFF5C1}" srcOrd="0" destOrd="0" presId="urn:microsoft.com/office/officeart/2018/2/layout/IconLabelList"/>
    <dgm:cxn modelId="{EFBC76F5-38D1-4F4A-980F-6CCD0C9A5BB6}" srcId="{C4DF6562-3590-4CEF-B962-F17BB7CE4D00}" destId="{B1357990-E9BC-449C-822B-EEDE4F99F42A}" srcOrd="0" destOrd="0" parTransId="{09351829-A7FE-4743-A8B0-613307E4ECB9}" sibTransId="{60667D2F-355F-4723-826D-0B3B00F3817E}"/>
    <dgm:cxn modelId="{846DE9FD-ED82-4656-8E86-730D684F135A}" srcId="{C4DF6562-3590-4CEF-B962-F17BB7CE4D00}" destId="{CCF0D4ED-9901-4ED2-BCC4-A2ED34C12287}" srcOrd="6" destOrd="0" parTransId="{EFC2A49E-E8BD-42AD-A48A-194A43DE4E8B}" sibTransId="{69407544-1FED-41FE-8280-C262D84D6E02}"/>
    <dgm:cxn modelId="{9FC29C55-0A5C-4AC9-A104-39A6415BB6D9}" type="presParOf" srcId="{8065F000-CFD8-4D86-96E3-1DF3C1A7D099}" destId="{CA6E9968-241E-4559-A9D1-55FDA3530470}" srcOrd="0" destOrd="0" presId="urn:microsoft.com/office/officeart/2018/2/layout/IconLabelList"/>
    <dgm:cxn modelId="{E005F35B-556C-48CE-BF0D-B614A45549A2}" type="presParOf" srcId="{CA6E9968-241E-4559-A9D1-55FDA3530470}" destId="{E25CA591-5101-4C8F-8A3B-AF80E8CDD1BC}" srcOrd="0" destOrd="0" presId="urn:microsoft.com/office/officeart/2018/2/layout/IconLabelList"/>
    <dgm:cxn modelId="{6861EA05-B0F5-4EB3-B356-D6581FDFB49D}" type="presParOf" srcId="{CA6E9968-241E-4559-A9D1-55FDA3530470}" destId="{06024DF6-F2B7-4338-A059-8D814FFBDB52}" srcOrd="1" destOrd="0" presId="urn:microsoft.com/office/officeart/2018/2/layout/IconLabelList"/>
    <dgm:cxn modelId="{0FD3B8BF-45D4-46A7-90F8-40B7B83E9D6C}" type="presParOf" srcId="{CA6E9968-241E-4559-A9D1-55FDA3530470}" destId="{CB12B51A-734E-4202-856E-093ACD23A5C8}" srcOrd="2" destOrd="0" presId="urn:microsoft.com/office/officeart/2018/2/layout/IconLabelList"/>
    <dgm:cxn modelId="{65EF27B1-57F7-4D86-A92F-C2B6409DC525}" type="presParOf" srcId="{8065F000-CFD8-4D86-96E3-1DF3C1A7D099}" destId="{A5AB688C-C359-42B4-B000-231CEC8809D2}" srcOrd="1" destOrd="0" presId="urn:microsoft.com/office/officeart/2018/2/layout/IconLabelList"/>
    <dgm:cxn modelId="{456846E7-C906-454A-81EB-EA7358DF64CB}" type="presParOf" srcId="{8065F000-CFD8-4D86-96E3-1DF3C1A7D099}" destId="{5740D983-940E-46A6-90D7-80F0278DDF59}" srcOrd="2" destOrd="0" presId="urn:microsoft.com/office/officeart/2018/2/layout/IconLabelList"/>
    <dgm:cxn modelId="{550A0115-8DF5-4F2D-9696-EAC72D87C7E4}" type="presParOf" srcId="{5740D983-940E-46A6-90D7-80F0278DDF59}" destId="{C135DF8A-5540-4D77-9B9E-DE258570AC10}" srcOrd="0" destOrd="0" presId="urn:microsoft.com/office/officeart/2018/2/layout/IconLabelList"/>
    <dgm:cxn modelId="{B0D90329-8DC7-43E6-8A26-B1A1F87D89FD}" type="presParOf" srcId="{5740D983-940E-46A6-90D7-80F0278DDF59}" destId="{2032F54D-65BF-4CEF-B38C-5953F9FC56D1}" srcOrd="1" destOrd="0" presId="urn:microsoft.com/office/officeart/2018/2/layout/IconLabelList"/>
    <dgm:cxn modelId="{5B182378-F3D4-4014-AF4D-DA4C7E4CDA47}" type="presParOf" srcId="{5740D983-940E-46A6-90D7-80F0278DDF59}" destId="{166E61E1-2016-477B-95EE-F11586A17C5F}" srcOrd="2" destOrd="0" presId="urn:microsoft.com/office/officeart/2018/2/layout/IconLabelList"/>
    <dgm:cxn modelId="{CD748B08-892B-4334-894E-52D165D8AB6E}" type="presParOf" srcId="{8065F000-CFD8-4D86-96E3-1DF3C1A7D099}" destId="{5DC680A3-64CC-4568-9642-987F9BB2B859}" srcOrd="3" destOrd="0" presId="urn:microsoft.com/office/officeart/2018/2/layout/IconLabelList"/>
    <dgm:cxn modelId="{F7E7DBD3-0D35-408B-8E38-E7F8D5E8D42D}" type="presParOf" srcId="{8065F000-CFD8-4D86-96E3-1DF3C1A7D099}" destId="{F9571C75-9E9D-452D-8AA3-21D24442EE64}" srcOrd="4" destOrd="0" presId="urn:microsoft.com/office/officeart/2018/2/layout/IconLabelList"/>
    <dgm:cxn modelId="{10A27DA5-DC03-4E22-9A87-207C9DD9593B}" type="presParOf" srcId="{F9571C75-9E9D-452D-8AA3-21D24442EE64}" destId="{2153253F-3189-4F4E-AE98-28DCDC6D812E}" srcOrd="0" destOrd="0" presId="urn:microsoft.com/office/officeart/2018/2/layout/IconLabelList"/>
    <dgm:cxn modelId="{FDEE05F6-7E63-4A39-8989-F609EB010550}" type="presParOf" srcId="{F9571C75-9E9D-452D-8AA3-21D24442EE64}" destId="{C07021B4-974C-486C-B619-23F865F56FC0}" srcOrd="1" destOrd="0" presId="urn:microsoft.com/office/officeart/2018/2/layout/IconLabelList"/>
    <dgm:cxn modelId="{9FED2AA5-83C6-4D20-B413-ACDB19A1D881}" type="presParOf" srcId="{F9571C75-9E9D-452D-8AA3-21D24442EE64}" destId="{C5AEE428-1DAF-4457-9991-5520405F7EC3}" srcOrd="2" destOrd="0" presId="urn:microsoft.com/office/officeart/2018/2/layout/IconLabelList"/>
    <dgm:cxn modelId="{B3ACB31E-1EE4-4D1F-94A4-061D753A45D1}" type="presParOf" srcId="{8065F000-CFD8-4D86-96E3-1DF3C1A7D099}" destId="{9622C232-2FA9-4B71-A80F-CF7B8C091581}" srcOrd="5" destOrd="0" presId="urn:microsoft.com/office/officeart/2018/2/layout/IconLabelList"/>
    <dgm:cxn modelId="{58DCFA73-552A-4C4A-AB70-17AF01484A74}" type="presParOf" srcId="{8065F000-CFD8-4D86-96E3-1DF3C1A7D099}" destId="{9DF453BB-B2C4-466E-A745-6733B7445DF0}" srcOrd="6" destOrd="0" presId="urn:microsoft.com/office/officeart/2018/2/layout/IconLabelList"/>
    <dgm:cxn modelId="{01B871D7-4A57-4820-9C5E-9A4475FD2865}" type="presParOf" srcId="{9DF453BB-B2C4-466E-A745-6733B7445DF0}" destId="{B9624C22-1AA7-499B-A4F1-1B84ED09A148}" srcOrd="0" destOrd="0" presId="urn:microsoft.com/office/officeart/2018/2/layout/IconLabelList"/>
    <dgm:cxn modelId="{C37A89B8-2117-49DD-9904-2BCC589B2EE1}" type="presParOf" srcId="{9DF453BB-B2C4-466E-A745-6733B7445DF0}" destId="{DF8142C1-F50D-4B0D-B7D5-F8018EB0B6DA}" srcOrd="1" destOrd="0" presId="urn:microsoft.com/office/officeart/2018/2/layout/IconLabelList"/>
    <dgm:cxn modelId="{80F05287-80A3-4013-A77F-69F93DA381BA}" type="presParOf" srcId="{9DF453BB-B2C4-466E-A745-6733B7445DF0}" destId="{B139FACA-4881-43FE-A176-73E601DFF5C1}" srcOrd="2" destOrd="0" presId="urn:microsoft.com/office/officeart/2018/2/layout/IconLabelList"/>
    <dgm:cxn modelId="{712D0608-B7EF-49AF-9D9C-10C8532B9287}" type="presParOf" srcId="{8065F000-CFD8-4D86-96E3-1DF3C1A7D099}" destId="{DAAEC6EB-C443-424B-A72F-C3205E6A006D}" srcOrd="7" destOrd="0" presId="urn:microsoft.com/office/officeart/2018/2/layout/IconLabelList"/>
    <dgm:cxn modelId="{DC468B66-D4F9-42D3-8F3D-F78F8586F461}" type="presParOf" srcId="{8065F000-CFD8-4D86-96E3-1DF3C1A7D099}" destId="{442228AD-BFFF-478D-987E-12CD3DA01CEF}" srcOrd="8" destOrd="0" presId="urn:microsoft.com/office/officeart/2018/2/layout/IconLabelList"/>
    <dgm:cxn modelId="{D19C3863-0363-494E-96A6-66A5108640EA}" type="presParOf" srcId="{442228AD-BFFF-478D-987E-12CD3DA01CEF}" destId="{45F508E9-9406-41D7-8F23-456BFF476BE4}" srcOrd="0" destOrd="0" presId="urn:microsoft.com/office/officeart/2018/2/layout/IconLabelList"/>
    <dgm:cxn modelId="{6D2FA51E-D817-4D44-89ED-1C9323CC9BE7}" type="presParOf" srcId="{442228AD-BFFF-478D-987E-12CD3DA01CEF}" destId="{BFE20FA1-FD33-404A-9584-6A752A9F2216}" srcOrd="1" destOrd="0" presId="urn:microsoft.com/office/officeart/2018/2/layout/IconLabelList"/>
    <dgm:cxn modelId="{F8615665-AB24-4819-9C2F-0B71044E88F5}" type="presParOf" srcId="{442228AD-BFFF-478D-987E-12CD3DA01CEF}" destId="{08C9D6A4-7D64-4C67-A650-ED4C815A3434}" srcOrd="2" destOrd="0" presId="urn:microsoft.com/office/officeart/2018/2/layout/IconLabelList"/>
    <dgm:cxn modelId="{3436B5CA-F3E2-4A0B-ABA7-A3C4E4C95728}" type="presParOf" srcId="{8065F000-CFD8-4D86-96E3-1DF3C1A7D099}" destId="{1EF22205-BF8C-4C3F-8FFF-D9301065A169}" srcOrd="9" destOrd="0" presId="urn:microsoft.com/office/officeart/2018/2/layout/IconLabelList"/>
    <dgm:cxn modelId="{3C48218E-1325-4D48-9AEE-84752D6FF9B2}" type="presParOf" srcId="{8065F000-CFD8-4D86-96E3-1DF3C1A7D099}" destId="{B499FAA6-FC25-4886-B5DC-DBCBC7DC22F0}" srcOrd="10" destOrd="0" presId="urn:microsoft.com/office/officeart/2018/2/layout/IconLabelList"/>
    <dgm:cxn modelId="{F56CA30A-4775-42A5-9769-485D5C623EA6}" type="presParOf" srcId="{B499FAA6-FC25-4886-B5DC-DBCBC7DC22F0}" destId="{9DDE96EF-72B5-46D4-82DD-196C28A298E0}" srcOrd="0" destOrd="0" presId="urn:microsoft.com/office/officeart/2018/2/layout/IconLabelList"/>
    <dgm:cxn modelId="{8CBA9BF0-AC42-40E3-B777-EA9E422A2B0C}" type="presParOf" srcId="{B499FAA6-FC25-4886-B5DC-DBCBC7DC22F0}" destId="{E171EF93-481E-47A3-9A4F-7E639E51CE2D}" srcOrd="1" destOrd="0" presId="urn:microsoft.com/office/officeart/2018/2/layout/IconLabelList"/>
    <dgm:cxn modelId="{C32D5594-531A-4E32-B334-839B57D8CCDE}" type="presParOf" srcId="{B499FAA6-FC25-4886-B5DC-DBCBC7DC22F0}" destId="{D52F0218-6A92-4995-A51A-7C3AE80FAEFF}" srcOrd="2" destOrd="0" presId="urn:microsoft.com/office/officeart/2018/2/layout/IconLabelList"/>
    <dgm:cxn modelId="{A47BE02D-0714-4EDA-B477-D15D30275C3A}" type="presParOf" srcId="{8065F000-CFD8-4D86-96E3-1DF3C1A7D099}" destId="{9C0D927B-07B0-4A13-9876-203710644751}" srcOrd="11" destOrd="0" presId="urn:microsoft.com/office/officeart/2018/2/layout/IconLabelList"/>
    <dgm:cxn modelId="{D7436DFD-F30B-42AB-B520-CEDE416FC033}" type="presParOf" srcId="{8065F000-CFD8-4D86-96E3-1DF3C1A7D099}" destId="{7F1AAA32-9DB8-4B9A-9047-1306CECCA545}" srcOrd="12" destOrd="0" presId="urn:microsoft.com/office/officeart/2018/2/layout/IconLabelList"/>
    <dgm:cxn modelId="{27B46615-82EF-416B-9D4A-563DA5F8FE6C}" type="presParOf" srcId="{7F1AAA32-9DB8-4B9A-9047-1306CECCA545}" destId="{BEC78C8F-1B13-45E0-9629-AE3D3440F15A}" srcOrd="0" destOrd="0" presId="urn:microsoft.com/office/officeart/2018/2/layout/IconLabelList"/>
    <dgm:cxn modelId="{058E919A-9B4B-4E33-BCA8-E8B851CE2CA4}" type="presParOf" srcId="{7F1AAA32-9DB8-4B9A-9047-1306CECCA545}" destId="{4E4A0F15-CD0E-49DB-BA9C-7148EB7BAFD8}" srcOrd="1" destOrd="0" presId="urn:microsoft.com/office/officeart/2018/2/layout/IconLabelList"/>
    <dgm:cxn modelId="{E97DBF41-AE3A-48F1-B914-B7E5B7E1695E}" type="presParOf" srcId="{7F1AAA32-9DB8-4B9A-9047-1306CECCA545}" destId="{6278ADDB-04E5-4729-8FF2-1405E73B80CE}" srcOrd="2" destOrd="0" presId="urn:microsoft.com/office/officeart/2018/2/layout/IconLabelList"/>
    <dgm:cxn modelId="{22F04A88-7049-4C1A-A50F-C28C99DC7AD6}" type="presParOf" srcId="{8065F000-CFD8-4D86-96E3-1DF3C1A7D099}" destId="{7B605798-DC86-4DF5-9953-6E43EC6FB796}" srcOrd="13" destOrd="0" presId="urn:microsoft.com/office/officeart/2018/2/layout/IconLabelList"/>
    <dgm:cxn modelId="{9C8B80D8-A6C0-4CD2-AA97-A1C1653F00B4}" type="presParOf" srcId="{8065F000-CFD8-4D86-96E3-1DF3C1A7D099}" destId="{8609B45C-A140-41DC-AA9D-2D93D816BC8D}" srcOrd="14" destOrd="0" presId="urn:microsoft.com/office/officeart/2018/2/layout/IconLabelList"/>
    <dgm:cxn modelId="{A61AA69E-9064-4125-8248-0B2CA8FE378F}" type="presParOf" srcId="{8609B45C-A140-41DC-AA9D-2D93D816BC8D}" destId="{E0B0FFC9-F317-49A4-BA92-99C011FD5B3C}" srcOrd="0" destOrd="0" presId="urn:microsoft.com/office/officeart/2018/2/layout/IconLabelList"/>
    <dgm:cxn modelId="{EC05A6BC-C2BC-40D6-BE0D-460BF69CE3FA}" type="presParOf" srcId="{8609B45C-A140-41DC-AA9D-2D93D816BC8D}" destId="{34C66D0C-CE83-4E00-9D48-7239BD048140}" srcOrd="1" destOrd="0" presId="urn:microsoft.com/office/officeart/2018/2/layout/IconLabelList"/>
    <dgm:cxn modelId="{48EEA98B-831D-4D0A-A330-23B4E4E75824}" type="presParOf" srcId="{8609B45C-A140-41DC-AA9D-2D93D816BC8D}" destId="{666DE411-B42D-44E2-8855-671778F1032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A63A9A-D195-4FF0-B392-004AFE5B8C65}" type="doc">
      <dgm:prSet loTypeId="urn:microsoft.com/office/officeart/2005/8/layout/arrow5" loCatId="relationship" qsTypeId="urn:microsoft.com/office/officeart/2005/8/quickstyle/simple1" qsCatId="simple" csTypeId="urn:microsoft.com/office/officeart/2005/8/colors/accent1_2" csCatId="accent1" phldr="1"/>
      <dgm:spPr/>
      <dgm:t>
        <a:bodyPr/>
        <a:lstStyle/>
        <a:p>
          <a:endParaRPr lang="en-US"/>
        </a:p>
      </dgm:t>
    </dgm:pt>
    <dgm:pt modelId="{8851CF43-49FE-4BD8-8110-3446B3FC7A85}">
      <dgm:prSet/>
      <dgm:spPr/>
      <dgm:t>
        <a:bodyPr/>
        <a:lstStyle/>
        <a:p>
          <a:r>
            <a:rPr lang="en-US" b="1" i="0" dirty="0"/>
            <a:t>High Development Cost</a:t>
          </a:r>
          <a:r>
            <a:rPr lang="en-US" b="0" i="0" dirty="0"/>
            <a:t>: </a:t>
          </a:r>
        </a:p>
        <a:p>
          <a:r>
            <a:rPr lang="en-US" b="0" i="0" dirty="0"/>
            <a:t>The increasing demand for technology products has led to higher development costs, which could pose a challenge in launching our product.</a:t>
          </a:r>
        </a:p>
      </dgm:t>
    </dgm:pt>
    <dgm:pt modelId="{BBC9F6B9-51C2-4216-998E-6D25AC3EA16E}" type="parTrans" cxnId="{7F1A79AA-5A3C-475C-9E05-D83D614EDF15}">
      <dgm:prSet/>
      <dgm:spPr/>
      <dgm:t>
        <a:bodyPr/>
        <a:lstStyle/>
        <a:p>
          <a:endParaRPr lang="en-US"/>
        </a:p>
      </dgm:t>
    </dgm:pt>
    <dgm:pt modelId="{0B3B75C9-3EE6-4A95-8F83-7E695B5AA5EA}" type="sibTrans" cxnId="{7F1A79AA-5A3C-475C-9E05-D83D614EDF15}">
      <dgm:prSet/>
      <dgm:spPr/>
      <dgm:t>
        <a:bodyPr/>
        <a:lstStyle/>
        <a:p>
          <a:endParaRPr lang="en-US"/>
        </a:p>
      </dgm:t>
    </dgm:pt>
    <dgm:pt modelId="{09619190-258E-4BB0-BCAF-FA3ADA528DA0}">
      <dgm:prSet/>
      <dgm:spPr/>
      <dgm:t>
        <a:bodyPr/>
        <a:lstStyle/>
        <a:p>
          <a:r>
            <a:rPr lang="en-US" b="1" i="0" dirty="0"/>
            <a:t>Regulatory Challenges</a:t>
          </a:r>
          <a:r>
            <a:rPr lang="en-US" b="0" i="0" dirty="0"/>
            <a:t>: </a:t>
          </a:r>
        </a:p>
        <a:p>
          <a:r>
            <a:rPr lang="en-US" b="0" i="0" dirty="0"/>
            <a:t>Data protection is a critical concern in digital storage, considering the rise in cybercrimes. We must have a strong data protection policy and a secure backend system before launching.</a:t>
          </a:r>
          <a:endParaRPr lang="en-US" dirty="0"/>
        </a:p>
      </dgm:t>
    </dgm:pt>
    <dgm:pt modelId="{B0D1905A-913F-4384-86AE-4F0673511B66}" type="parTrans" cxnId="{432BE392-C3AC-48B4-A717-F621FD748D7D}">
      <dgm:prSet/>
      <dgm:spPr/>
      <dgm:t>
        <a:bodyPr/>
        <a:lstStyle/>
        <a:p>
          <a:endParaRPr lang="en-US"/>
        </a:p>
      </dgm:t>
    </dgm:pt>
    <dgm:pt modelId="{AD60EFCD-99E9-48DD-940D-7C167A71AC9E}" type="sibTrans" cxnId="{432BE392-C3AC-48B4-A717-F621FD748D7D}">
      <dgm:prSet/>
      <dgm:spPr/>
      <dgm:t>
        <a:bodyPr/>
        <a:lstStyle/>
        <a:p>
          <a:endParaRPr lang="en-US"/>
        </a:p>
      </dgm:t>
    </dgm:pt>
    <dgm:pt modelId="{A2C823B0-CB11-4F0A-A0EB-D2D050499864}">
      <dgm:prSet/>
      <dgm:spPr/>
      <dgm:t>
        <a:bodyPr/>
        <a:lstStyle/>
        <a:p>
          <a:r>
            <a:rPr lang="en-US" b="1" i="0" dirty="0"/>
            <a:t>Strong Competition</a:t>
          </a:r>
          <a:r>
            <a:rPr lang="en-US" b="0" i="0" dirty="0"/>
            <a:t>: </a:t>
          </a:r>
        </a:p>
        <a:p>
          <a:r>
            <a:rPr lang="en-US" b="0" i="0" dirty="0"/>
            <a:t>The developing market attracts many competitors. However, if we believe in our product's uniqueness, competition should not significantly impact us</a:t>
          </a:r>
          <a:endParaRPr lang="en-US" dirty="0"/>
        </a:p>
      </dgm:t>
    </dgm:pt>
    <dgm:pt modelId="{16BE9B11-B19E-467E-8558-F70FD8C36E18}" type="parTrans" cxnId="{80731F88-2351-48BA-8E25-1EFD12699523}">
      <dgm:prSet/>
      <dgm:spPr/>
      <dgm:t>
        <a:bodyPr/>
        <a:lstStyle/>
        <a:p>
          <a:endParaRPr lang="en-US"/>
        </a:p>
      </dgm:t>
    </dgm:pt>
    <dgm:pt modelId="{21C2C1BA-20F3-4DC9-9A5E-85DFE900D4A6}" type="sibTrans" cxnId="{80731F88-2351-48BA-8E25-1EFD12699523}">
      <dgm:prSet/>
      <dgm:spPr/>
      <dgm:t>
        <a:bodyPr/>
        <a:lstStyle/>
        <a:p>
          <a:endParaRPr lang="en-US"/>
        </a:p>
      </dgm:t>
    </dgm:pt>
    <dgm:pt modelId="{7A3934D7-B2B5-4FC3-91A8-1CCEBB83A313}" type="pres">
      <dgm:prSet presAssocID="{D9A63A9A-D195-4FF0-B392-004AFE5B8C65}" presName="diagram" presStyleCnt="0">
        <dgm:presLayoutVars>
          <dgm:dir/>
          <dgm:resizeHandles val="exact"/>
        </dgm:presLayoutVars>
      </dgm:prSet>
      <dgm:spPr/>
    </dgm:pt>
    <dgm:pt modelId="{4C202623-60E3-4DEB-BE26-C76ACF9CDA7A}" type="pres">
      <dgm:prSet presAssocID="{8851CF43-49FE-4BD8-8110-3446B3FC7A85}" presName="arrow" presStyleLbl="node1" presStyleIdx="0" presStyleCnt="3" custScaleY="120251" custRadScaleRad="96468" custRadScaleInc="-6073">
        <dgm:presLayoutVars>
          <dgm:bulletEnabled val="1"/>
        </dgm:presLayoutVars>
      </dgm:prSet>
      <dgm:spPr/>
    </dgm:pt>
    <dgm:pt modelId="{463F3318-B081-4EBB-9256-CFDE51DAE0A1}" type="pres">
      <dgm:prSet presAssocID="{09619190-258E-4BB0-BCAF-FA3ADA528DA0}" presName="arrow" presStyleLbl="node1" presStyleIdx="1" presStyleCnt="3" custScaleX="95580" custScaleY="158992" custRadScaleRad="118593" custRadScaleInc="-5700">
        <dgm:presLayoutVars>
          <dgm:bulletEnabled val="1"/>
        </dgm:presLayoutVars>
      </dgm:prSet>
      <dgm:spPr/>
    </dgm:pt>
    <dgm:pt modelId="{604F64DD-DF52-4768-8CD5-DC9A1296EB35}" type="pres">
      <dgm:prSet presAssocID="{A2C823B0-CB11-4F0A-A0EB-D2D050499864}" presName="arrow" presStyleLbl="node1" presStyleIdx="2" presStyleCnt="3" custScaleY="142200" custRadScaleRad="115785" custRadScaleInc="8285">
        <dgm:presLayoutVars>
          <dgm:bulletEnabled val="1"/>
        </dgm:presLayoutVars>
      </dgm:prSet>
      <dgm:spPr/>
    </dgm:pt>
  </dgm:ptLst>
  <dgm:cxnLst>
    <dgm:cxn modelId="{1BADD32D-1B1E-488F-B5C6-4C05F2CE914C}" type="presOf" srcId="{8851CF43-49FE-4BD8-8110-3446B3FC7A85}" destId="{4C202623-60E3-4DEB-BE26-C76ACF9CDA7A}" srcOrd="0" destOrd="0" presId="urn:microsoft.com/office/officeart/2005/8/layout/arrow5"/>
    <dgm:cxn modelId="{2D5EC335-43A0-4BA9-BC42-EFCF79C5D5D5}" type="presOf" srcId="{D9A63A9A-D195-4FF0-B392-004AFE5B8C65}" destId="{7A3934D7-B2B5-4FC3-91A8-1CCEBB83A313}" srcOrd="0" destOrd="0" presId="urn:microsoft.com/office/officeart/2005/8/layout/arrow5"/>
    <dgm:cxn modelId="{F53FC05E-3372-4877-89C1-6A8A2803D835}" type="presOf" srcId="{A2C823B0-CB11-4F0A-A0EB-D2D050499864}" destId="{604F64DD-DF52-4768-8CD5-DC9A1296EB35}" srcOrd="0" destOrd="0" presId="urn:microsoft.com/office/officeart/2005/8/layout/arrow5"/>
    <dgm:cxn modelId="{177BAB76-2D80-4775-9622-E5378FB3B9A8}" type="presOf" srcId="{09619190-258E-4BB0-BCAF-FA3ADA528DA0}" destId="{463F3318-B081-4EBB-9256-CFDE51DAE0A1}" srcOrd="0" destOrd="0" presId="urn:microsoft.com/office/officeart/2005/8/layout/arrow5"/>
    <dgm:cxn modelId="{80731F88-2351-48BA-8E25-1EFD12699523}" srcId="{D9A63A9A-D195-4FF0-B392-004AFE5B8C65}" destId="{A2C823B0-CB11-4F0A-A0EB-D2D050499864}" srcOrd="2" destOrd="0" parTransId="{16BE9B11-B19E-467E-8558-F70FD8C36E18}" sibTransId="{21C2C1BA-20F3-4DC9-9A5E-85DFE900D4A6}"/>
    <dgm:cxn modelId="{432BE392-C3AC-48B4-A717-F621FD748D7D}" srcId="{D9A63A9A-D195-4FF0-B392-004AFE5B8C65}" destId="{09619190-258E-4BB0-BCAF-FA3ADA528DA0}" srcOrd="1" destOrd="0" parTransId="{B0D1905A-913F-4384-86AE-4F0673511B66}" sibTransId="{AD60EFCD-99E9-48DD-940D-7C167A71AC9E}"/>
    <dgm:cxn modelId="{7F1A79AA-5A3C-475C-9E05-D83D614EDF15}" srcId="{D9A63A9A-D195-4FF0-B392-004AFE5B8C65}" destId="{8851CF43-49FE-4BD8-8110-3446B3FC7A85}" srcOrd="0" destOrd="0" parTransId="{BBC9F6B9-51C2-4216-998E-6D25AC3EA16E}" sibTransId="{0B3B75C9-3EE6-4A95-8F83-7E695B5AA5EA}"/>
    <dgm:cxn modelId="{130BB3BE-461F-4201-8DBF-39E4850CE5D4}" type="presParOf" srcId="{7A3934D7-B2B5-4FC3-91A8-1CCEBB83A313}" destId="{4C202623-60E3-4DEB-BE26-C76ACF9CDA7A}" srcOrd="0" destOrd="0" presId="urn:microsoft.com/office/officeart/2005/8/layout/arrow5"/>
    <dgm:cxn modelId="{06B68DF0-5F50-433B-95A4-FFD817F72ADE}" type="presParOf" srcId="{7A3934D7-B2B5-4FC3-91A8-1CCEBB83A313}" destId="{463F3318-B081-4EBB-9256-CFDE51DAE0A1}" srcOrd="1" destOrd="0" presId="urn:microsoft.com/office/officeart/2005/8/layout/arrow5"/>
    <dgm:cxn modelId="{E75A6C8F-C292-4A0C-8AA8-FEF99966E708}" type="presParOf" srcId="{7A3934D7-B2B5-4FC3-91A8-1CCEBB83A313}" destId="{604F64DD-DF52-4768-8CD5-DC9A1296EB35}" srcOrd="2" destOrd="0" presId="urn:microsoft.com/office/officeart/2005/8/layout/arrow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5133E8-9E34-4F53-96FC-43727A72784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5AE5A82-1910-4E9C-9DAB-19E9BD24912C}">
      <dgm:prSet/>
      <dgm:spPr/>
      <dgm:t>
        <a:bodyPr/>
        <a:lstStyle/>
        <a:p>
          <a:pPr>
            <a:lnSpc>
              <a:spcPct val="100000"/>
            </a:lnSpc>
          </a:pPr>
          <a:r>
            <a:rPr lang="en-US" b="1" i="0" dirty="0"/>
            <a:t>Segmentation</a:t>
          </a:r>
          <a:r>
            <a:rPr lang="en-US" b="0" i="0" dirty="0"/>
            <a:t>: </a:t>
          </a:r>
        </a:p>
        <a:p>
          <a:pPr>
            <a:lnSpc>
              <a:spcPct val="100000"/>
            </a:lnSpc>
          </a:pPr>
          <a:r>
            <a:rPr lang="en-US" b="0" i="0" dirty="0"/>
            <a:t>The market for productivity tools can be divided into groups based on business size (Small, Medium, Large), work model (Complete Remote, Hybrid), user roles (Team Leaders, Managers, Executives, Freelancers, Individual Contributors), and collaboration needs (Real-Time Communication, Document Sharing, Task Management, etc.).</a:t>
          </a:r>
          <a:endParaRPr lang="en-US" dirty="0"/>
        </a:p>
      </dgm:t>
    </dgm:pt>
    <dgm:pt modelId="{CA66C555-2BB6-46FA-AE99-87A814E9BF54}" type="parTrans" cxnId="{E62E8948-4358-49EA-811C-7BB9BEF77EE7}">
      <dgm:prSet/>
      <dgm:spPr/>
      <dgm:t>
        <a:bodyPr/>
        <a:lstStyle/>
        <a:p>
          <a:endParaRPr lang="en-US"/>
        </a:p>
      </dgm:t>
    </dgm:pt>
    <dgm:pt modelId="{4518810D-6C20-4A38-A28C-0A4019C036CE}" type="sibTrans" cxnId="{E62E8948-4358-49EA-811C-7BB9BEF77EE7}">
      <dgm:prSet/>
      <dgm:spPr/>
      <dgm:t>
        <a:bodyPr/>
        <a:lstStyle/>
        <a:p>
          <a:endParaRPr lang="en-US"/>
        </a:p>
      </dgm:t>
    </dgm:pt>
    <dgm:pt modelId="{497F3E03-C244-4925-BE80-6EF19CE28884}">
      <dgm:prSet/>
      <dgm:spPr/>
      <dgm:t>
        <a:bodyPr/>
        <a:lstStyle/>
        <a:p>
          <a:pPr>
            <a:lnSpc>
              <a:spcPct val="100000"/>
            </a:lnSpc>
          </a:pPr>
          <a:r>
            <a:rPr lang="en-US" b="1" i="0" dirty="0"/>
            <a:t>Targeting</a:t>
          </a:r>
          <a:r>
            <a:rPr lang="en-US" b="0" i="0" dirty="0"/>
            <a:t>: </a:t>
          </a:r>
        </a:p>
        <a:p>
          <a:pPr>
            <a:lnSpc>
              <a:spcPct val="100000"/>
            </a:lnSpc>
          </a:pPr>
          <a:r>
            <a:rPr lang="en-US" b="0" i="0" dirty="0"/>
            <a:t>The primary targets are Hybrid Teams in the Technology and IT industry, SMEs with Remote Teams, and Large Enterprises with Hybrid/Remote Models. The size of the Global Remote Workplace Services Market is 20 Billion, with a growth rate of 23.8% CAGR.</a:t>
          </a:r>
          <a:endParaRPr lang="en-US" dirty="0"/>
        </a:p>
      </dgm:t>
    </dgm:pt>
    <dgm:pt modelId="{0412C4BD-8CAB-4093-B517-ED341DEA8300}" type="parTrans" cxnId="{66A3FE20-277A-4674-A55B-BD0C82C209BC}">
      <dgm:prSet/>
      <dgm:spPr/>
      <dgm:t>
        <a:bodyPr/>
        <a:lstStyle/>
        <a:p>
          <a:endParaRPr lang="en-US"/>
        </a:p>
      </dgm:t>
    </dgm:pt>
    <dgm:pt modelId="{0703C2A1-2E48-4ACD-80AB-386DCB03ABEE}" type="sibTrans" cxnId="{66A3FE20-277A-4674-A55B-BD0C82C209BC}">
      <dgm:prSet/>
      <dgm:spPr/>
      <dgm:t>
        <a:bodyPr/>
        <a:lstStyle/>
        <a:p>
          <a:endParaRPr lang="en-US"/>
        </a:p>
      </dgm:t>
    </dgm:pt>
    <dgm:pt modelId="{04A882B0-E6B2-4374-9850-C894DBA6DF0B}">
      <dgm:prSet/>
      <dgm:spPr/>
      <dgm:t>
        <a:bodyPr/>
        <a:lstStyle/>
        <a:p>
          <a:pPr>
            <a:lnSpc>
              <a:spcPct val="100000"/>
            </a:lnSpc>
          </a:pPr>
          <a:r>
            <a:rPr lang="en-US" b="1" i="0" dirty="0"/>
            <a:t>Positioning</a:t>
          </a:r>
          <a:r>
            <a:rPr lang="en-US" b="0" i="0" dirty="0"/>
            <a:t>: </a:t>
          </a:r>
        </a:p>
        <a:p>
          <a:pPr>
            <a:lnSpc>
              <a:spcPct val="100000"/>
            </a:lnSpc>
          </a:pPr>
          <a:r>
            <a:rPr lang="en-US" b="0" i="0" dirty="0"/>
            <a:t>The productivity tools can be positioned as offering Seamless Collaboration for Hybrid Teams, an All-in-One Solution for Boosting Efficiency and Collaboration, a User-Friendly Interface, a Focus on Data Security, AI-Driven Insights, and the use of Virtual Reality for real connections with colleagues</a:t>
          </a:r>
          <a:endParaRPr lang="en-US" dirty="0"/>
        </a:p>
      </dgm:t>
    </dgm:pt>
    <dgm:pt modelId="{242E76B2-B3B1-46E2-90D0-D9EED3782D48}" type="parTrans" cxnId="{ECF386C0-F7F9-4644-9FF6-A4A26ACEC08A}">
      <dgm:prSet/>
      <dgm:spPr/>
      <dgm:t>
        <a:bodyPr/>
        <a:lstStyle/>
        <a:p>
          <a:endParaRPr lang="en-US"/>
        </a:p>
      </dgm:t>
    </dgm:pt>
    <dgm:pt modelId="{7A3F7A8E-A9D0-4081-9CBA-6A119D53B0AF}" type="sibTrans" cxnId="{ECF386C0-F7F9-4644-9FF6-A4A26ACEC08A}">
      <dgm:prSet/>
      <dgm:spPr/>
      <dgm:t>
        <a:bodyPr/>
        <a:lstStyle/>
        <a:p>
          <a:endParaRPr lang="en-US"/>
        </a:p>
      </dgm:t>
    </dgm:pt>
    <dgm:pt modelId="{39047B58-A4AA-4294-97DB-209568E2CDA3}" type="pres">
      <dgm:prSet presAssocID="{DA5133E8-9E34-4F53-96FC-43727A727849}" presName="root" presStyleCnt="0">
        <dgm:presLayoutVars>
          <dgm:dir/>
          <dgm:resizeHandles val="exact"/>
        </dgm:presLayoutVars>
      </dgm:prSet>
      <dgm:spPr/>
    </dgm:pt>
    <dgm:pt modelId="{DC0703A8-7121-4838-A60E-EDF11AA65565}" type="pres">
      <dgm:prSet presAssocID="{45AE5A82-1910-4E9C-9DAB-19E9BD24912C}" presName="compNode" presStyleCnt="0"/>
      <dgm:spPr/>
    </dgm:pt>
    <dgm:pt modelId="{3341EC8E-A3D8-43A0-8F24-ECE965FCA3F7}" type="pres">
      <dgm:prSet presAssocID="{45AE5A82-1910-4E9C-9DAB-19E9BD24912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actory"/>
        </a:ext>
      </dgm:extLst>
    </dgm:pt>
    <dgm:pt modelId="{E7607C34-7180-4617-988C-E30BB3A1951D}" type="pres">
      <dgm:prSet presAssocID="{45AE5A82-1910-4E9C-9DAB-19E9BD24912C}" presName="spaceRect" presStyleCnt="0"/>
      <dgm:spPr/>
    </dgm:pt>
    <dgm:pt modelId="{A6E31FD9-F6C6-4D17-B8DF-9975228A96AE}" type="pres">
      <dgm:prSet presAssocID="{45AE5A82-1910-4E9C-9DAB-19E9BD24912C}" presName="textRect" presStyleLbl="revTx" presStyleIdx="0" presStyleCnt="3">
        <dgm:presLayoutVars>
          <dgm:chMax val="1"/>
          <dgm:chPref val="1"/>
        </dgm:presLayoutVars>
      </dgm:prSet>
      <dgm:spPr/>
    </dgm:pt>
    <dgm:pt modelId="{347E92EE-849E-4660-8316-D09AF5204385}" type="pres">
      <dgm:prSet presAssocID="{4518810D-6C20-4A38-A28C-0A4019C036CE}" presName="sibTrans" presStyleCnt="0"/>
      <dgm:spPr/>
    </dgm:pt>
    <dgm:pt modelId="{F9C857A0-540C-460B-9964-950A0BC1E86A}" type="pres">
      <dgm:prSet presAssocID="{497F3E03-C244-4925-BE80-6EF19CE28884}" presName="compNode" presStyleCnt="0"/>
      <dgm:spPr/>
    </dgm:pt>
    <dgm:pt modelId="{39C107B5-3775-4038-9984-7C16076CB421}" type="pres">
      <dgm:prSet presAssocID="{497F3E03-C244-4925-BE80-6EF19CE2888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tical disc"/>
        </a:ext>
      </dgm:extLst>
    </dgm:pt>
    <dgm:pt modelId="{30C9BCE2-4BD4-4359-ADFB-26F5EB887493}" type="pres">
      <dgm:prSet presAssocID="{497F3E03-C244-4925-BE80-6EF19CE28884}" presName="spaceRect" presStyleCnt="0"/>
      <dgm:spPr/>
    </dgm:pt>
    <dgm:pt modelId="{D81FD185-A430-4546-96D7-57386FE9E207}" type="pres">
      <dgm:prSet presAssocID="{497F3E03-C244-4925-BE80-6EF19CE28884}" presName="textRect" presStyleLbl="revTx" presStyleIdx="1" presStyleCnt="3">
        <dgm:presLayoutVars>
          <dgm:chMax val="1"/>
          <dgm:chPref val="1"/>
        </dgm:presLayoutVars>
      </dgm:prSet>
      <dgm:spPr/>
    </dgm:pt>
    <dgm:pt modelId="{6CAFC55A-6487-4F86-9118-322D13B3642B}" type="pres">
      <dgm:prSet presAssocID="{0703C2A1-2E48-4ACD-80AB-386DCB03ABEE}" presName="sibTrans" presStyleCnt="0"/>
      <dgm:spPr/>
    </dgm:pt>
    <dgm:pt modelId="{950E2286-76D6-44F5-B88A-098906497BB7}" type="pres">
      <dgm:prSet presAssocID="{04A882B0-E6B2-4374-9850-C894DBA6DF0B}" presName="compNode" presStyleCnt="0"/>
      <dgm:spPr/>
    </dgm:pt>
    <dgm:pt modelId="{B3D24216-100A-464B-AE45-70C3F2C7758E}" type="pres">
      <dgm:prSet presAssocID="{04A882B0-E6B2-4374-9850-C894DBA6DF0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atellite dish"/>
        </a:ext>
      </dgm:extLst>
    </dgm:pt>
    <dgm:pt modelId="{1DA7176B-2FC9-422B-BEF3-8E6DFF995B6C}" type="pres">
      <dgm:prSet presAssocID="{04A882B0-E6B2-4374-9850-C894DBA6DF0B}" presName="spaceRect" presStyleCnt="0"/>
      <dgm:spPr/>
    </dgm:pt>
    <dgm:pt modelId="{EB632F61-0F44-46E6-B69D-2EDB9A709BCE}" type="pres">
      <dgm:prSet presAssocID="{04A882B0-E6B2-4374-9850-C894DBA6DF0B}" presName="textRect" presStyleLbl="revTx" presStyleIdx="2" presStyleCnt="3">
        <dgm:presLayoutVars>
          <dgm:chMax val="1"/>
          <dgm:chPref val="1"/>
        </dgm:presLayoutVars>
      </dgm:prSet>
      <dgm:spPr/>
    </dgm:pt>
  </dgm:ptLst>
  <dgm:cxnLst>
    <dgm:cxn modelId="{66A3FE20-277A-4674-A55B-BD0C82C209BC}" srcId="{DA5133E8-9E34-4F53-96FC-43727A727849}" destId="{497F3E03-C244-4925-BE80-6EF19CE28884}" srcOrd="1" destOrd="0" parTransId="{0412C4BD-8CAB-4093-B517-ED341DEA8300}" sibTransId="{0703C2A1-2E48-4ACD-80AB-386DCB03ABEE}"/>
    <dgm:cxn modelId="{11F9EA26-0B30-4818-A7CD-F11A56C67BDE}" type="presOf" srcId="{04A882B0-E6B2-4374-9850-C894DBA6DF0B}" destId="{EB632F61-0F44-46E6-B69D-2EDB9A709BCE}" srcOrd="0" destOrd="0" presId="urn:microsoft.com/office/officeart/2018/2/layout/IconLabelList"/>
    <dgm:cxn modelId="{06BD4B44-1AE1-41A4-B10F-5C0743EF4CC8}" type="presOf" srcId="{45AE5A82-1910-4E9C-9DAB-19E9BD24912C}" destId="{A6E31FD9-F6C6-4D17-B8DF-9975228A96AE}" srcOrd="0" destOrd="0" presId="urn:microsoft.com/office/officeart/2018/2/layout/IconLabelList"/>
    <dgm:cxn modelId="{B8953467-ADB3-4463-AD47-FAD24D656D2D}" type="presOf" srcId="{DA5133E8-9E34-4F53-96FC-43727A727849}" destId="{39047B58-A4AA-4294-97DB-209568E2CDA3}" srcOrd="0" destOrd="0" presId="urn:microsoft.com/office/officeart/2018/2/layout/IconLabelList"/>
    <dgm:cxn modelId="{E62E8948-4358-49EA-811C-7BB9BEF77EE7}" srcId="{DA5133E8-9E34-4F53-96FC-43727A727849}" destId="{45AE5A82-1910-4E9C-9DAB-19E9BD24912C}" srcOrd="0" destOrd="0" parTransId="{CA66C555-2BB6-46FA-AE99-87A814E9BF54}" sibTransId="{4518810D-6C20-4A38-A28C-0A4019C036CE}"/>
    <dgm:cxn modelId="{A05F0DB5-A656-4CF5-856E-41666C96F12E}" type="presOf" srcId="{497F3E03-C244-4925-BE80-6EF19CE28884}" destId="{D81FD185-A430-4546-96D7-57386FE9E207}" srcOrd="0" destOrd="0" presId="urn:microsoft.com/office/officeart/2018/2/layout/IconLabelList"/>
    <dgm:cxn modelId="{ECF386C0-F7F9-4644-9FF6-A4A26ACEC08A}" srcId="{DA5133E8-9E34-4F53-96FC-43727A727849}" destId="{04A882B0-E6B2-4374-9850-C894DBA6DF0B}" srcOrd="2" destOrd="0" parTransId="{242E76B2-B3B1-46E2-90D0-D9EED3782D48}" sibTransId="{7A3F7A8E-A9D0-4081-9CBA-6A119D53B0AF}"/>
    <dgm:cxn modelId="{994535AF-A344-4C6A-B329-84F60C701089}" type="presParOf" srcId="{39047B58-A4AA-4294-97DB-209568E2CDA3}" destId="{DC0703A8-7121-4838-A60E-EDF11AA65565}" srcOrd="0" destOrd="0" presId="urn:microsoft.com/office/officeart/2018/2/layout/IconLabelList"/>
    <dgm:cxn modelId="{3D96998D-5372-43B6-97D7-1960F1978F3C}" type="presParOf" srcId="{DC0703A8-7121-4838-A60E-EDF11AA65565}" destId="{3341EC8E-A3D8-43A0-8F24-ECE965FCA3F7}" srcOrd="0" destOrd="0" presId="urn:microsoft.com/office/officeart/2018/2/layout/IconLabelList"/>
    <dgm:cxn modelId="{EFFA6AC0-43C8-4490-845D-C86326D29631}" type="presParOf" srcId="{DC0703A8-7121-4838-A60E-EDF11AA65565}" destId="{E7607C34-7180-4617-988C-E30BB3A1951D}" srcOrd="1" destOrd="0" presId="urn:microsoft.com/office/officeart/2018/2/layout/IconLabelList"/>
    <dgm:cxn modelId="{F8598000-2108-4E60-9A74-2DE28324E2E4}" type="presParOf" srcId="{DC0703A8-7121-4838-A60E-EDF11AA65565}" destId="{A6E31FD9-F6C6-4D17-B8DF-9975228A96AE}" srcOrd="2" destOrd="0" presId="urn:microsoft.com/office/officeart/2018/2/layout/IconLabelList"/>
    <dgm:cxn modelId="{E22E9EEB-B1EF-45A0-8EA1-B5122345D25D}" type="presParOf" srcId="{39047B58-A4AA-4294-97DB-209568E2CDA3}" destId="{347E92EE-849E-4660-8316-D09AF5204385}" srcOrd="1" destOrd="0" presId="urn:microsoft.com/office/officeart/2018/2/layout/IconLabelList"/>
    <dgm:cxn modelId="{900F7221-32E9-414C-9B90-3F8A01B27390}" type="presParOf" srcId="{39047B58-A4AA-4294-97DB-209568E2CDA3}" destId="{F9C857A0-540C-460B-9964-950A0BC1E86A}" srcOrd="2" destOrd="0" presId="urn:microsoft.com/office/officeart/2018/2/layout/IconLabelList"/>
    <dgm:cxn modelId="{F5B62F34-7DFD-4B5C-BCB6-C3C18A75AE5A}" type="presParOf" srcId="{F9C857A0-540C-460B-9964-950A0BC1E86A}" destId="{39C107B5-3775-4038-9984-7C16076CB421}" srcOrd="0" destOrd="0" presId="urn:microsoft.com/office/officeart/2018/2/layout/IconLabelList"/>
    <dgm:cxn modelId="{22EBACD6-8A17-44BA-85DA-A281EA546FE9}" type="presParOf" srcId="{F9C857A0-540C-460B-9964-950A0BC1E86A}" destId="{30C9BCE2-4BD4-4359-ADFB-26F5EB887493}" srcOrd="1" destOrd="0" presId="urn:microsoft.com/office/officeart/2018/2/layout/IconLabelList"/>
    <dgm:cxn modelId="{A2E12C98-E166-4C4D-B6E0-AFDE89A34ECA}" type="presParOf" srcId="{F9C857A0-540C-460B-9964-950A0BC1E86A}" destId="{D81FD185-A430-4546-96D7-57386FE9E207}" srcOrd="2" destOrd="0" presId="urn:microsoft.com/office/officeart/2018/2/layout/IconLabelList"/>
    <dgm:cxn modelId="{44CEBA44-D4DE-421D-AEC3-053C849E2C53}" type="presParOf" srcId="{39047B58-A4AA-4294-97DB-209568E2CDA3}" destId="{6CAFC55A-6487-4F86-9118-322D13B3642B}" srcOrd="3" destOrd="0" presId="urn:microsoft.com/office/officeart/2018/2/layout/IconLabelList"/>
    <dgm:cxn modelId="{FB77C30D-A1A9-4D4D-9A91-6DECA0BC6EC7}" type="presParOf" srcId="{39047B58-A4AA-4294-97DB-209568E2CDA3}" destId="{950E2286-76D6-44F5-B88A-098906497BB7}" srcOrd="4" destOrd="0" presId="urn:microsoft.com/office/officeart/2018/2/layout/IconLabelList"/>
    <dgm:cxn modelId="{BD5E8AFF-0F30-4E47-A96A-3865A7705773}" type="presParOf" srcId="{950E2286-76D6-44F5-B88A-098906497BB7}" destId="{B3D24216-100A-464B-AE45-70C3F2C7758E}" srcOrd="0" destOrd="0" presId="urn:microsoft.com/office/officeart/2018/2/layout/IconLabelList"/>
    <dgm:cxn modelId="{0E9CDD68-27F3-412C-AEB7-C26EEA4AC5B8}" type="presParOf" srcId="{950E2286-76D6-44F5-B88A-098906497BB7}" destId="{1DA7176B-2FC9-422B-BEF3-8E6DFF995B6C}" srcOrd="1" destOrd="0" presId="urn:microsoft.com/office/officeart/2018/2/layout/IconLabelList"/>
    <dgm:cxn modelId="{501A8AF0-43DD-4B2C-B3FF-752E3349E6E8}" type="presParOf" srcId="{950E2286-76D6-44F5-B88A-098906497BB7}" destId="{EB632F61-0F44-46E6-B69D-2EDB9A709BC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F40FD3-0ABA-4DE9-80B0-A96E335EF64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E00E9CED-3E6B-48CF-9456-4F5A5D25C22B}">
      <dgm:prSet/>
      <dgm:spPr/>
      <dgm:t>
        <a:bodyPr/>
        <a:lstStyle/>
        <a:p>
          <a:pPr>
            <a:lnSpc>
              <a:spcPct val="100000"/>
            </a:lnSpc>
          </a:pPr>
          <a:r>
            <a:rPr lang="en-US" b="0" i="0"/>
            <a:t>Rakesh Suvarna, a 28-year-old Assistant Manager at Wipfli, an India-based Tax Auditing firm with 56 employees, shared his experiences during the COVID pandemic and the company's transition from operating completely remote to following a Hybrid Model. </a:t>
          </a:r>
          <a:endParaRPr lang="en-US"/>
        </a:p>
      </dgm:t>
    </dgm:pt>
    <dgm:pt modelId="{2DCCF04A-2EE4-47F0-9ED1-B16489598DDD}" type="parTrans" cxnId="{5766E65B-E469-4C52-9656-B1376396E969}">
      <dgm:prSet/>
      <dgm:spPr/>
      <dgm:t>
        <a:bodyPr/>
        <a:lstStyle/>
        <a:p>
          <a:endParaRPr lang="en-US"/>
        </a:p>
      </dgm:t>
    </dgm:pt>
    <dgm:pt modelId="{BEE25EF7-FC65-4265-9296-AE9BABE86D96}" type="sibTrans" cxnId="{5766E65B-E469-4C52-9656-B1376396E969}">
      <dgm:prSet/>
      <dgm:spPr/>
      <dgm:t>
        <a:bodyPr/>
        <a:lstStyle/>
        <a:p>
          <a:pPr>
            <a:lnSpc>
              <a:spcPct val="100000"/>
            </a:lnSpc>
          </a:pPr>
          <a:endParaRPr lang="en-US"/>
        </a:p>
      </dgm:t>
    </dgm:pt>
    <dgm:pt modelId="{CAAB1F6A-7ACF-4F01-84AC-F68A73AB6A1B}">
      <dgm:prSet/>
      <dgm:spPr/>
      <dgm:t>
        <a:bodyPr/>
        <a:lstStyle/>
        <a:p>
          <a:pPr>
            <a:lnSpc>
              <a:spcPct val="100000"/>
            </a:lnSpc>
          </a:pPr>
          <a:r>
            <a:rPr lang="en-US" b="0" i="0"/>
            <a:t>He performs auditing of tax reports, conducts interviews, and schedules meetings with clients.</a:t>
          </a:r>
          <a:endParaRPr lang="en-US"/>
        </a:p>
      </dgm:t>
    </dgm:pt>
    <dgm:pt modelId="{9F58E304-13A1-4031-A4BE-42E6A0D1D5A5}" type="parTrans" cxnId="{1945A802-3658-4E7F-BB1C-5830B76DC379}">
      <dgm:prSet/>
      <dgm:spPr/>
      <dgm:t>
        <a:bodyPr/>
        <a:lstStyle/>
        <a:p>
          <a:endParaRPr lang="en-US"/>
        </a:p>
      </dgm:t>
    </dgm:pt>
    <dgm:pt modelId="{98DD162C-BF43-4372-9636-A017FE820265}" type="sibTrans" cxnId="{1945A802-3658-4E7F-BB1C-5830B76DC379}">
      <dgm:prSet/>
      <dgm:spPr/>
      <dgm:t>
        <a:bodyPr/>
        <a:lstStyle/>
        <a:p>
          <a:pPr>
            <a:lnSpc>
              <a:spcPct val="100000"/>
            </a:lnSpc>
          </a:pPr>
          <a:endParaRPr lang="en-US"/>
        </a:p>
      </dgm:t>
    </dgm:pt>
    <dgm:pt modelId="{41A9E490-2651-4831-9167-FC53B3075D62}">
      <dgm:prSet/>
      <dgm:spPr/>
      <dgm:t>
        <a:bodyPr/>
        <a:lstStyle/>
        <a:p>
          <a:pPr>
            <a:lnSpc>
              <a:spcPct val="100000"/>
            </a:lnSpc>
          </a:pPr>
          <a:r>
            <a:rPr lang="en-US" b="0" i="0"/>
            <a:t>The company uses JIRA for project management and collaboration tools like Zoom, MS Teams, and Skype. </a:t>
          </a:r>
          <a:endParaRPr lang="en-US"/>
        </a:p>
      </dgm:t>
    </dgm:pt>
    <dgm:pt modelId="{9BB56A59-FFD8-46D1-946A-385A1B52E0C3}" type="parTrans" cxnId="{9A335C85-ADA1-4F70-8BCF-F13F454FC6B6}">
      <dgm:prSet/>
      <dgm:spPr/>
      <dgm:t>
        <a:bodyPr/>
        <a:lstStyle/>
        <a:p>
          <a:endParaRPr lang="en-US"/>
        </a:p>
      </dgm:t>
    </dgm:pt>
    <dgm:pt modelId="{FAA3E49A-6E4F-4E1F-AA76-08DA8CC26D14}" type="sibTrans" cxnId="{9A335C85-ADA1-4F70-8BCF-F13F454FC6B6}">
      <dgm:prSet/>
      <dgm:spPr/>
      <dgm:t>
        <a:bodyPr/>
        <a:lstStyle/>
        <a:p>
          <a:pPr>
            <a:lnSpc>
              <a:spcPct val="100000"/>
            </a:lnSpc>
          </a:pPr>
          <a:endParaRPr lang="en-US"/>
        </a:p>
      </dgm:t>
    </dgm:pt>
    <dgm:pt modelId="{04E3817C-4D02-4558-83DC-69B1A687C3A0}">
      <dgm:prSet/>
      <dgm:spPr/>
      <dgm:t>
        <a:bodyPr/>
        <a:lstStyle/>
        <a:p>
          <a:pPr>
            <a:lnSpc>
              <a:spcPct val="100000"/>
            </a:lnSpc>
          </a:pPr>
          <a:r>
            <a:rPr lang="en-US" b="0" i="0"/>
            <a:t>They lack features such as time tracking, attendance tracking, and a productivity dashboard report. </a:t>
          </a:r>
          <a:endParaRPr lang="en-US"/>
        </a:p>
      </dgm:t>
    </dgm:pt>
    <dgm:pt modelId="{59C451F5-B161-4FE9-9EAA-8EE0BB5C7958}" type="parTrans" cxnId="{B1B99AE1-D9EF-48E7-AF4A-9E2C5F67AD0A}">
      <dgm:prSet/>
      <dgm:spPr/>
      <dgm:t>
        <a:bodyPr/>
        <a:lstStyle/>
        <a:p>
          <a:endParaRPr lang="en-US"/>
        </a:p>
      </dgm:t>
    </dgm:pt>
    <dgm:pt modelId="{50730220-AA63-4F71-9276-95A7E9FECE5F}" type="sibTrans" cxnId="{B1B99AE1-D9EF-48E7-AF4A-9E2C5F67AD0A}">
      <dgm:prSet/>
      <dgm:spPr/>
      <dgm:t>
        <a:bodyPr/>
        <a:lstStyle/>
        <a:p>
          <a:pPr>
            <a:lnSpc>
              <a:spcPct val="100000"/>
            </a:lnSpc>
          </a:pPr>
          <a:endParaRPr lang="en-US"/>
        </a:p>
      </dgm:t>
    </dgm:pt>
    <dgm:pt modelId="{E8678BFD-ABDC-4CC8-AB54-2F83AD6A2146}">
      <dgm:prSet/>
      <dgm:spPr/>
      <dgm:t>
        <a:bodyPr/>
        <a:lstStyle/>
        <a:p>
          <a:pPr>
            <a:lnSpc>
              <a:spcPct val="100000"/>
            </a:lnSpc>
          </a:pPr>
          <a:r>
            <a:rPr lang="en-US" b="0" i="0"/>
            <a:t>Security and privacy are paramount due to handling clients from the US. </a:t>
          </a:r>
          <a:endParaRPr lang="en-US"/>
        </a:p>
      </dgm:t>
    </dgm:pt>
    <dgm:pt modelId="{D1B7BC8B-77B1-44F1-9275-4563FF3B760A}" type="parTrans" cxnId="{F841FE5C-81CA-4547-9FC1-7A6FCEA313C1}">
      <dgm:prSet/>
      <dgm:spPr/>
      <dgm:t>
        <a:bodyPr/>
        <a:lstStyle/>
        <a:p>
          <a:endParaRPr lang="en-US"/>
        </a:p>
      </dgm:t>
    </dgm:pt>
    <dgm:pt modelId="{E1E2CF90-CB39-4A91-9A79-1E566862B34D}" type="sibTrans" cxnId="{F841FE5C-81CA-4547-9FC1-7A6FCEA313C1}">
      <dgm:prSet/>
      <dgm:spPr/>
      <dgm:t>
        <a:bodyPr/>
        <a:lstStyle/>
        <a:p>
          <a:pPr>
            <a:lnSpc>
              <a:spcPct val="100000"/>
            </a:lnSpc>
          </a:pPr>
          <a:endParaRPr lang="en-US"/>
        </a:p>
      </dgm:t>
    </dgm:pt>
    <dgm:pt modelId="{65486E7C-5904-4763-92AE-23700AF4D5DE}">
      <dgm:prSet/>
      <dgm:spPr/>
      <dgm:t>
        <a:bodyPr/>
        <a:lstStyle/>
        <a:p>
          <a:pPr>
            <a:lnSpc>
              <a:spcPct val="100000"/>
            </a:lnSpc>
          </a:pPr>
          <a:r>
            <a:rPr lang="en-US" b="0" i="0"/>
            <a:t>Real-time communication is essential for team productivity. </a:t>
          </a:r>
          <a:endParaRPr lang="en-US"/>
        </a:p>
      </dgm:t>
    </dgm:pt>
    <dgm:pt modelId="{73CA7ED3-39CF-4C9D-8740-F3E8342BCF05}" type="parTrans" cxnId="{1C60E79E-8C0C-42C7-AA37-5F8798CA1139}">
      <dgm:prSet/>
      <dgm:spPr/>
      <dgm:t>
        <a:bodyPr/>
        <a:lstStyle/>
        <a:p>
          <a:endParaRPr lang="en-US"/>
        </a:p>
      </dgm:t>
    </dgm:pt>
    <dgm:pt modelId="{4711AF52-91B7-4FC6-82B5-72DCE3271812}" type="sibTrans" cxnId="{1C60E79E-8C0C-42C7-AA37-5F8798CA1139}">
      <dgm:prSet/>
      <dgm:spPr/>
      <dgm:t>
        <a:bodyPr/>
        <a:lstStyle/>
        <a:p>
          <a:pPr>
            <a:lnSpc>
              <a:spcPct val="100000"/>
            </a:lnSpc>
          </a:pPr>
          <a:endParaRPr lang="en-US"/>
        </a:p>
      </dgm:t>
    </dgm:pt>
    <dgm:pt modelId="{01AE6972-12AA-431F-939B-816F452DD532}">
      <dgm:prSet/>
      <dgm:spPr/>
      <dgm:t>
        <a:bodyPr/>
        <a:lstStyle/>
        <a:p>
          <a:pPr>
            <a:lnSpc>
              <a:spcPct val="100000"/>
            </a:lnSpc>
          </a:pPr>
          <a:r>
            <a:rPr lang="en-US" b="0" i="0"/>
            <a:t>They prefer a unified platform with personalization and customization options to track team-specific productivity metrics effectively. </a:t>
          </a:r>
          <a:endParaRPr lang="en-US"/>
        </a:p>
      </dgm:t>
    </dgm:pt>
    <dgm:pt modelId="{B7CEB3A1-D6CE-43D0-83E6-71DDD972F3C4}" type="parTrans" cxnId="{96906343-33F2-47FE-92DB-669CB4074A03}">
      <dgm:prSet/>
      <dgm:spPr/>
      <dgm:t>
        <a:bodyPr/>
        <a:lstStyle/>
        <a:p>
          <a:endParaRPr lang="en-US"/>
        </a:p>
      </dgm:t>
    </dgm:pt>
    <dgm:pt modelId="{F551FFD0-6387-440A-A8CC-0C07C00B2174}" type="sibTrans" cxnId="{96906343-33F2-47FE-92DB-669CB4074A03}">
      <dgm:prSet/>
      <dgm:spPr/>
      <dgm:t>
        <a:bodyPr/>
        <a:lstStyle/>
        <a:p>
          <a:pPr>
            <a:lnSpc>
              <a:spcPct val="100000"/>
            </a:lnSpc>
          </a:pPr>
          <a:endParaRPr lang="en-US"/>
        </a:p>
      </dgm:t>
    </dgm:pt>
    <dgm:pt modelId="{156460C2-B7B9-4F42-8FE1-D4B3EE94FF1F}">
      <dgm:prSet/>
      <dgm:spPr/>
      <dgm:t>
        <a:bodyPr/>
        <a:lstStyle/>
        <a:p>
          <a:pPr>
            <a:lnSpc>
              <a:spcPct val="100000"/>
            </a:lnSpc>
          </a:pPr>
          <a:r>
            <a:rPr lang="en-US" b="0" i="0"/>
            <a:t>The main concern for adopting a productivity tool is the need for monitoring remote employees' work and productivity measurements.</a:t>
          </a:r>
          <a:endParaRPr lang="en-US"/>
        </a:p>
      </dgm:t>
    </dgm:pt>
    <dgm:pt modelId="{B637AB83-7C91-4E8F-933A-631428DF4840}" type="parTrans" cxnId="{53B2F9BB-B519-4ACD-A630-D0D6DCACC0C0}">
      <dgm:prSet/>
      <dgm:spPr/>
      <dgm:t>
        <a:bodyPr/>
        <a:lstStyle/>
        <a:p>
          <a:endParaRPr lang="en-US"/>
        </a:p>
      </dgm:t>
    </dgm:pt>
    <dgm:pt modelId="{224AD2EF-6ADA-4339-AAC3-67B69DF744CC}" type="sibTrans" cxnId="{53B2F9BB-B519-4ACD-A630-D0D6DCACC0C0}">
      <dgm:prSet/>
      <dgm:spPr/>
      <dgm:t>
        <a:bodyPr/>
        <a:lstStyle/>
        <a:p>
          <a:endParaRPr lang="en-US"/>
        </a:p>
      </dgm:t>
    </dgm:pt>
    <dgm:pt modelId="{1A500E1A-3754-4658-AF10-2FB278C5C08F}" type="pres">
      <dgm:prSet presAssocID="{60F40FD3-0ABA-4DE9-80B0-A96E335EF647}" presName="root" presStyleCnt="0">
        <dgm:presLayoutVars>
          <dgm:dir/>
          <dgm:resizeHandles val="exact"/>
        </dgm:presLayoutVars>
      </dgm:prSet>
      <dgm:spPr/>
    </dgm:pt>
    <dgm:pt modelId="{3C5232A0-F6B4-4D3D-8F68-72A973C30EB2}" type="pres">
      <dgm:prSet presAssocID="{60F40FD3-0ABA-4DE9-80B0-A96E335EF647}" presName="container" presStyleCnt="0">
        <dgm:presLayoutVars>
          <dgm:dir/>
          <dgm:resizeHandles val="exact"/>
        </dgm:presLayoutVars>
      </dgm:prSet>
      <dgm:spPr/>
    </dgm:pt>
    <dgm:pt modelId="{454AE6DF-51DC-4370-BC1B-6FBE0025C316}" type="pres">
      <dgm:prSet presAssocID="{E00E9CED-3E6B-48CF-9456-4F5A5D25C22B}" presName="compNode" presStyleCnt="0"/>
      <dgm:spPr/>
    </dgm:pt>
    <dgm:pt modelId="{32867D96-A8BD-42E7-BFA0-5CC868FD0761}" type="pres">
      <dgm:prSet presAssocID="{E00E9CED-3E6B-48CF-9456-4F5A5D25C22B}" presName="iconBgRect" presStyleLbl="bgShp" presStyleIdx="0" presStyleCnt="8"/>
      <dgm:spPr/>
    </dgm:pt>
    <dgm:pt modelId="{8B4446D3-A4DE-4982-883C-FD1A7D9181A7}" type="pres">
      <dgm:prSet presAssocID="{E00E9CED-3E6B-48CF-9456-4F5A5D25C22B}"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lder"/>
        </a:ext>
      </dgm:extLst>
    </dgm:pt>
    <dgm:pt modelId="{481BA5A4-04CE-47EF-808D-C4F87EA147B2}" type="pres">
      <dgm:prSet presAssocID="{E00E9CED-3E6B-48CF-9456-4F5A5D25C22B}" presName="spaceRect" presStyleCnt="0"/>
      <dgm:spPr/>
    </dgm:pt>
    <dgm:pt modelId="{6B381FEC-9057-4B2A-8D0C-EA17EACB9A5F}" type="pres">
      <dgm:prSet presAssocID="{E00E9CED-3E6B-48CF-9456-4F5A5D25C22B}" presName="textRect" presStyleLbl="revTx" presStyleIdx="0" presStyleCnt="8">
        <dgm:presLayoutVars>
          <dgm:chMax val="1"/>
          <dgm:chPref val="1"/>
        </dgm:presLayoutVars>
      </dgm:prSet>
      <dgm:spPr/>
    </dgm:pt>
    <dgm:pt modelId="{EA36DC6E-EFCA-4F1C-821B-1BF49F68791F}" type="pres">
      <dgm:prSet presAssocID="{BEE25EF7-FC65-4265-9296-AE9BABE86D96}" presName="sibTrans" presStyleLbl="sibTrans2D1" presStyleIdx="0" presStyleCnt="0"/>
      <dgm:spPr/>
    </dgm:pt>
    <dgm:pt modelId="{333A4E25-08D6-4B81-BA90-C57978A3864B}" type="pres">
      <dgm:prSet presAssocID="{CAAB1F6A-7ACF-4F01-84AC-F68A73AB6A1B}" presName="compNode" presStyleCnt="0"/>
      <dgm:spPr/>
    </dgm:pt>
    <dgm:pt modelId="{A94BD850-18CA-4AE9-AAFB-C649CF1FFD76}" type="pres">
      <dgm:prSet presAssocID="{CAAB1F6A-7ACF-4F01-84AC-F68A73AB6A1B}" presName="iconBgRect" presStyleLbl="bgShp" presStyleIdx="1" presStyleCnt="8"/>
      <dgm:spPr/>
    </dgm:pt>
    <dgm:pt modelId="{89D6D816-9BFB-40F7-8EF9-DDD837A7BEC7}" type="pres">
      <dgm:prSet presAssocID="{CAAB1F6A-7ACF-4F01-84AC-F68A73AB6A1B}"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ffice Worker"/>
        </a:ext>
      </dgm:extLst>
    </dgm:pt>
    <dgm:pt modelId="{D4A0EB9E-93B9-4449-9BFB-C20984E37FE2}" type="pres">
      <dgm:prSet presAssocID="{CAAB1F6A-7ACF-4F01-84AC-F68A73AB6A1B}" presName="spaceRect" presStyleCnt="0"/>
      <dgm:spPr/>
    </dgm:pt>
    <dgm:pt modelId="{A711D519-B348-470E-BFDB-9E0C99A13F43}" type="pres">
      <dgm:prSet presAssocID="{CAAB1F6A-7ACF-4F01-84AC-F68A73AB6A1B}" presName="textRect" presStyleLbl="revTx" presStyleIdx="1" presStyleCnt="8">
        <dgm:presLayoutVars>
          <dgm:chMax val="1"/>
          <dgm:chPref val="1"/>
        </dgm:presLayoutVars>
      </dgm:prSet>
      <dgm:spPr/>
    </dgm:pt>
    <dgm:pt modelId="{E1A9B75E-9259-48A6-82FA-968FB4FA9C00}" type="pres">
      <dgm:prSet presAssocID="{98DD162C-BF43-4372-9636-A017FE820265}" presName="sibTrans" presStyleLbl="sibTrans2D1" presStyleIdx="0" presStyleCnt="0"/>
      <dgm:spPr/>
    </dgm:pt>
    <dgm:pt modelId="{290441C2-D01D-40AC-A605-C8F48CB5C12E}" type="pres">
      <dgm:prSet presAssocID="{41A9E490-2651-4831-9167-FC53B3075D62}" presName="compNode" presStyleCnt="0"/>
      <dgm:spPr/>
    </dgm:pt>
    <dgm:pt modelId="{4D84A400-7B69-4B44-B002-D55A68EE5265}" type="pres">
      <dgm:prSet presAssocID="{41A9E490-2651-4831-9167-FC53B3075D62}" presName="iconBgRect" presStyleLbl="bgShp" presStyleIdx="2" presStyleCnt="8"/>
      <dgm:spPr/>
    </dgm:pt>
    <dgm:pt modelId="{7FF4BC53-3FA1-4C0D-847D-99A3C453D289}" type="pres">
      <dgm:prSet presAssocID="{41A9E490-2651-4831-9167-FC53B3075D62}"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Zoom In"/>
        </a:ext>
      </dgm:extLst>
    </dgm:pt>
    <dgm:pt modelId="{B4CF4755-57E7-4145-BD6F-F94F97F5295A}" type="pres">
      <dgm:prSet presAssocID="{41A9E490-2651-4831-9167-FC53B3075D62}" presName="spaceRect" presStyleCnt="0"/>
      <dgm:spPr/>
    </dgm:pt>
    <dgm:pt modelId="{79978B64-D6C2-4A05-96C2-C33FA4D9A59F}" type="pres">
      <dgm:prSet presAssocID="{41A9E490-2651-4831-9167-FC53B3075D62}" presName="textRect" presStyleLbl="revTx" presStyleIdx="2" presStyleCnt="8">
        <dgm:presLayoutVars>
          <dgm:chMax val="1"/>
          <dgm:chPref val="1"/>
        </dgm:presLayoutVars>
      </dgm:prSet>
      <dgm:spPr/>
    </dgm:pt>
    <dgm:pt modelId="{F7CBE172-DC69-48B2-B09D-9B84428B98EE}" type="pres">
      <dgm:prSet presAssocID="{FAA3E49A-6E4F-4E1F-AA76-08DA8CC26D14}" presName="sibTrans" presStyleLbl="sibTrans2D1" presStyleIdx="0" presStyleCnt="0"/>
      <dgm:spPr/>
    </dgm:pt>
    <dgm:pt modelId="{E5A72586-7867-4C74-ABC5-2D4A12E1CCB0}" type="pres">
      <dgm:prSet presAssocID="{04E3817C-4D02-4558-83DC-69B1A687C3A0}" presName="compNode" presStyleCnt="0"/>
      <dgm:spPr/>
    </dgm:pt>
    <dgm:pt modelId="{E2CA3571-9F2D-4738-8056-91A8CBB1025A}" type="pres">
      <dgm:prSet presAssocID="{04E3817C-4D02-4558-83DC-69B1A687C3A0}" presName="iconBgRect" presStyleLbl="bgShp" presStyleIdx="3" presStyleCnt="8"/>
      <dgm:spPr/>
    </dgm:pt>
    <dgm:pt modelId="{059B984A-54CE-4D25-ACC5-F8BDD4C4B7E3}" type="pres">
      <dgm:prSet presAssocID="{04E3817C-4D02-4558-83DC-69B1A687C3A0}"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auge"/>
        </a:ext>
      </dgm:extLst>
    </dgm:pt>
    <dgm:pt modelId="{71FE60BF-647D-4734-A757-2A1F758C1E9F}" type="pres">
      <dgm:prSet presAssocID="{04E3817C-4D02-4558-83DC-69B1A687C3A0}" presName="spaceRect" presStyleCnt="0"/>
      <dgm:spPr/>
    </dgm:pt>
    <dgm:pt modelId="{08DE8321-4A64-4DBC-83EC-6D27799C5E8A}" type="pres">
      <dgm:prSet presAssocID="{04E3817C-4D02-4558-83DC-69B1A687C3A0}" presName="textRect" presStyleLbl="revTx" presStyleIdx="3" presStyleCnt="8">
        <dgm:presLayoutVars>
          <dgm:chMax val="1"/>
          <dgm:chPref val="1"/>
        </dgm:presLayoutVars>
      </dgm:prSet>
      <dgm:spPr/>
    </dgm:pt>
    <dgm:pt modelId="{A6A6C65C-2633-4C6D-8C2B-5C56A1D345F5}" type="pres">
      <dgm:prSet presAssocID="{50730220-AA63-4F71-9276-95A7E9FECE5F}" presName="sibTrans" presStyleLbl="sibTrans2D1" presStyleIdx="0" presStyleCnt="0"/>
      <dgm:spPr/>
    </dgm:pt>
    <dgm:pt modelId="{420A15E2-D9FB-4EBF-A551-C3951A2611F3}" type="pres">
      <dgm:prSet presAssocID="{E8678BFD-ABDC-4CC8-AB54-2F83AD6A2146}" presName="compNode" presStyleCnt="0"/>
      <dgm:spPr/>
    </dgm:pt>
    <dgm:pt modelId="{70DA4418-039F-42EC-A870-B1D14ED3175A}" type="pres">
      <dgm:prSet presAssocID="{E8678BFD-ABDC-4CC8-AB54-2F83AD6A2146}" presName="iconBgRect" presStyleLbl="bgShp" presStyleIdx="4" presStyleCnt="8"/>
      <dgm:spPr/>
    </dgm:pt>
    <dgm:pt modelId="{EF8C25CA-75E9-4066-9072-C2D035609079}" type="pres">
      <dgm:prSet presAssocID="{E8678BFD-ABDC-4CC8-AB54-2F83AD6A214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ecurity Camera Sign"/>
        </a:ext>
      </dgm:extLst>
    </dgm:pt>
    <dgm:pt modelId="{99C93D31-3182-41C8-885C-949550BECC77}" type="pres">
      <dgm:prSet presAssocID="{E8678BFD-ABDC-4CC8-AB54-2F83AD6A2146}" presName="spaceRect" presStyleCnt="0"/>
      <dgm:spPr/>
    </dgm:pt>
    <dgm:pt modelId="{E2D6C2CE-5ADC-4D4F-96A5-91E18582B1E6}" type="pres">
      <dgm:prSet presAssocID="{E8678BFD-ABDC-4CC8-AB54-2F83AD6A2146}" presName="textRect" presStyleLbl="revTx" presStyleIdx="4" presStyleCnt="8">
        <dgm:presLayoutVars>
          <dgm:chMax val="1"/>
          <dgm:chPref val="1"/>
        </dgm:presLayoutVars>
      </dgm:prSet>
      <dgm:spPr/>
    </dgm:pt>
    <dgm:pt modelId="{BCA21DB7-E80B-4FCE-ACF6-D7DE271ED0E0}" type="pres">
      <dgm:prSet presAssocID="{E1E2CF90-CB39-4A91-9A79-1E566862B34D}" presName="sibTrans" presStyleLbl="sibTrans2D1" presStyleIdx="0" presStyleCnt="0"/>
      <dgm:spPr/>
    </dgm:pt>
    <dgm:pt modelId="{93E975B3-86B0-45BF-9D60-CFCA47FF93B8}" type="pres">
      <dgm:prSet presAssocID="{65486E7C-5904-4763-92AE-23700AF4D5DE}" presName="compNode" presStyleCnt="0"/>
      <dgm:spPr/>
    </dgm:pt>
    <dgm:pt modelId="{7EF0A4C9-EDF9-410B-8FA9-9B91E894EED3}" type="pres">
      <dgm:prSet presAssocID="{65486E7C-5904-4763-92AE-23700AF4D5DE}" presName="iconBgRect" presStyleLbl="bgShp" presStyleIdx="5" presStyleCnt="8"/>
      <dgm:spPr/>
    </dgm:pt>
    <dgm:pt modelId="{AB941D5E-B784-4195-B08B-26FE24B59630}" type="pres">
      <dgm:prSet presAssocID="{65486E7C-5904-4763-92AE-23700AF4D5DE}"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at"/>
        </a:ext>
      </dgm:extLst>
    </dgm:pt>
    <dgm:pt modelId="{051603D7-7910-4316-878B-954BFB964D2C}" type="pres">
      <dgm:prSet presAssocID="{65486E7C-5904-4763-92AE-23700AF4D5DE}" presName="spaceRect" presStyleCnt="0"/>
      <dgm:spPr/>
    </dgm:pt>
    <dgm:pt modelId="{1616CE52-DCAE-465E-B568-596F06C801A2}" type="pres">
      <dgm:prSet presAssocID="{65486E7C-5904-4763-92AE-23700AF4D5DE}" presName="textRect" presStyleLbl="revTx" presStyleIdx="5" presStyleCnt="8">
        <dgm:presLayoutVars>
          <dgm:chMax val="1"/>
          <dgm:chPref val="1"/>
        </dgm:presLayoutVars>
      </dgm:prSet>
      <dgm:spPr/>
    </dgm:pt>
    <dgm:pt modelId="{424C4C7E-03D4-4989-BC2A-446873DF7CC6}" type="pres">
      <dgm:prSet presAssocID="{4711AF52-91B7-4FC6-82B5-72DCE3271812}" presName="sibTrans" presStyleLbl="sibTrans2D1" presStyleIdx="0" presStyleCnt="0"/>
      <dgm:spPr/>
    </dgm:pt>
    <dgm:pt modelId="{C20F7309-CCFF-4DF9-8740-67A34798A00E}" type="pres">
      <dgm:prSet presAssocID="{01AE6972-12AA-431F-939B-816F452DD532}" presName="compNode" presStyleCnt="0"/>
      <dgm:spPr/>
    </dgm:pt>
    <dgm:pt modelId="{07BCF021-F150-40F9-8362-DD6B74FCCAA6}" type="pres">
      <dgm:prSet presAssocID="{01AE6972-12AA-431F-939B-816F452DD532}" presName="iconBgRect" presStyleLbl="bgShp" presStyleIdx="6" presStyleCnt="8"/>
      <dgm:spPr/>
    </dgm:pt>
    <dgm:pt modelId="{78E6B11F-18D6-4E4F-8FF2-08F34C7A438C}" type="pres">
      <dgm:prSet presAssocID="{01AE6972-12AA-431F-939B-816F452DD532}"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Add"/>
        </a:ext>
      </dgm:extLst>
    </dgm:pt>
    <dgm:pt modelId="{2FCC3870-AF36-4FAC-B1AE-CEA8FBAE10DA}" type="pres">
      <dgm:prSet presAssocID="{01AE6972-12AA-431F-939B-816F452DD532}" presName="spaceRect" presStyleCnt="0"/>
      <dgm:spPr/>
    </dgm:pt>
    <dgm:pt modelId="{CA4869E6-5632-4FA6-B5FB-B1DCA7D3B628}" type="pres">
      <dgm:prSet presAssocID="{01AE6972-12AA-431F-939B-816F452DD532}" presName="textRect" presStyleLbl="revTx" presStyleIdx="6" presStyleCnt="8">
        <dgm:presLayoutVars>
          <dgm:chMax val="1"/>
          <dgm:chPref val="1"/>
        </dgm:presLayoutVars>
      </dgm:prSet>
      <dgm:spPr/>
    </dgm:pt>
    <dgm:pt modelId="{46BE1DD8-8E9E-466E-B90D-FF9C06C6B763}" type="pres">
      <dgm:prSet presAssocID="{F551FFD0-6387-440A-A8CC-0C07C00B2174}" presName="sibTrans" presStyleLbl="sibTrans2D1" presStyleIdx="0" presStyleCnt="0"/>
      <dgm:spPr/>
    </dgm:pt>
    <dgm:pt modelId="{B4AB24D1-8CB6-43D2-B5FA-934F9312A229}" type="pres">
      <dgm:prSet presAssocID="{156460C2-B7B9-4F42-8FE1-D4B3EE94FF1F}" presName="compNode" presStyleCnt="0"/>
      <dgm:spPr/>
    </dgm:pt>
    <dgm:pt modelId="{DFA341D3-642F-462A-B8B6-9046F063867A}" type="pres">
      <dgm:prSet presAssocID="{156460C2-B7B9-4F42-8FE1-D4B3EE94FF1F}" presName="iconBgRect" presStyleLbl="bgShp" presStyleIdx="7" presStyleCnt="8"/>
      <dgm:spPr/>
    </dgm:pt>
    <dgm:pt modelId="{E1CCF02D-2A27-4AE7-A603-D4C1C94A8701}" type="pres">
      <dgm:prSet presAssocID="{156460C2-B7B9-4F42-8FE1-D4B3EE94FF1F}"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Electrician"/>
        </a:ext>
      </dgm:extLst>
    </dgm:pt>
    <dgm:pt modelId="{DC996F75-7306-4267-A1CD-8C28C3FBA54B}" type="pres">
      <dgm:prSet presAssocID="{156460C2-B7B9-4F42-8FE1-D4B3EE94FF1F}" presName="spaceRect" presStyleCnt="0"/>
      <dgm:spPr/>
    </dgm:pt>
    <dgm:pt modelId="{C9318A05-FB5C-4317-B76B-CE8F55EE69F0}" type="pres">
      <dgm:prSet presAssocID="{156460C2-B7B9-4F42-8FE1-D4B3EE94FF1F}" presName="textRect" presStyleLbl="revTx" presStyleIdx="7" presStyleCnt="8">
        <dgm:presLayoutVars>
          <dgm:chMax val="1"/>
          <dgm:chPref val="1"/>
        </dgm:presLayoutVars>
      </dgm:prSet>
      <dgm:spPr/>
    </dgm:pt>
  </dgm:ptLst>
  <dgm:cxnLst>
    <dgm:cxn modelId="{1945A802-3658-4E7F-BB1C-5830B76DC379}" srcId="{60F40FD3-0ABA-4DE9-80B0-A96E335EF647}" destId="{CAAB1F6A-7ACF-4F01-84AC-F68A73AB6A1B}" srcOrd="1" destOrd="0" parTransId="{9F58E304-13A1-4031-A4BE-42E6A0D1D5A5}" sibTransId="{98DD162C-BF43-4372-9636-A017FE820265}"/>
    <dgm:cxn modelId="{F1A70E27-A7B2-4DFF-A06E-90F77BE496AF}" type="presOf" srcId="{01AE6972-12AA-431F-939B-816F452DD532}" destId="{CA4869E6-5632-4FA6-B5FB-B1DCA7D3B628}" srcOrd="0" destOrd="0" presId="urn:microsoft.com/office/officeart/2018/2/layout/IconCircleList"/>
    <dgm:cxn modelId="{5766E65B-E469-4C52-9656-B1376396E969}" srcId="{60F40FD3-0ABA-4DE9-80B0-A96E335EF647}" destId="{E00E9CED-3E6B-48CF-9456-4F5A5D25C22B}" srcOrd="0" destOrd="0" parTransId="{2DCCF04A-2EE4-47F0-9ED1-B16489598DDD}" sibTransId="{BEE25EF7-FC65-4265-9296-AE9BABE86D96}"/>
    <dgm:cxn modelId="{1434995C-7242-49F8-85B5-AD2E925DD852}" type="presOf" srcId="{BEE25EF7-FC65-4265-9296-AE9BABE86D96}" destId="{EA36DC6E-EFCA-4F1C-821B-1BF49F68791F}" srcOrd="0" destOrd="0" presId="urn:microsoft.com/office/officeart/2018/2/layout/IconCircleList"/>
    <dgm:cxn modelId="{F841FE5C-81CA-4547-9FC1-7A6FCEA313C1}" srcId="{60F40FD3-0ABA-4DE9-80B0-A96E335EF647}" destId="{E8678BFD-ABDC-4CC8-AB54-2F83AD6A2146}" srcOrd="4" destOrd="0" parTransId="{D1B7BC8B-77B1-44F1-9275-4563FF3B760A}" sibTransId="{E1E2CF90-CB39-4A91-9A79-1E566862B34D}"/>
    <dgm:cxn modelId="{96906343-33F2-47FE-92DB-669CB4074A03}" srcId="{60F40FD3-0ABA-4DE9-80B0-A96E335EF647}" destId="{01AE6972-12AA-431F-939B-816F452DD532}" srcOrd="6" destOrd="0" parTransId="{B7CEB3A1-D6CE-43D0-83E6-71DDD972F3C4}" sibTransId="{F551FFD0-6387-440A-A8CC-0C07C00B2174}"/>
    <dgm:cxn modelId="{AEBA904C-888D-4ECD-B544-0B5ED501D34B}" type="presOf" srcId="{E8678BFD-ABDC-4CC8-AB54-2F83AD6A2146}" destId="{E2D6C2CE-5ADC-4D4F-96A5-91E18582B1E6}" srcOrd="0" destOrd="0" presId="urn:microsoft.com/office/officeart/2018/2/layout/IconCircleList"/>
    <dgm:cxn modelId="{7ECD154D-9807-4E4F-BA70-C21C57E8CFE9}" type="presOf" srcId="{50730220-AA63-4F71-9276-95A7E9FECE5F}" destId="{A6A6C65C-2633-4C6D-8C2B-5C56A1D345F5}" srcOrd="0" destOrd="0" presId="urn:microsoft.com/office/officeart/2018/2/layout/IconCircleList"/>
    <dgm:cxn modelId="{A154EC57-ECFF-43A5-815D-9447A2B477F7}" type="presOf" srcId="{98DD162C-BF43-4372-9636-A017FE820265}" destId="{E1A9B75E-9259-48A6-82FA-968FB4FA9C00}" srcOrd="0" destOrd="0" presId="urn:microsoft.com/office/officeart/2018/2/layout/IconCircleList"/>
    <dgm:cxn modelId="{C1D78E79-C4AF-47D1-9DA6-38099DC0760C}" type="presOf" srcId="{E1E2CF90-CB39-4A91-9A79-1E566862B34D}" destId="{BCA21DB7-E80B-4FCE-ACF6-D7DE271ED0E0}" srcOrd="0" destOrd="0" presId="urn:microsoft.com/office/officeart/2018/2/layout/IconCircleList"/>
    <dgm:cxn modelId="{9A335C85-ADA1-4F70-8BCF-F13F454FC6B6}" srcId="{60F40FD3-0ABA-4DE9-80B0-A96E335EF647}" destId="{41A9E490-2651-4831-9167-FC53B3075D62}" srcOrd="2" destOrd="0" parTransId="{9BB56A59-FFD8-46D1-946A-385A1B52E0C3}" sibTransId="{FAA3E49A-6E4F-4E1F-AA76-08DA8CC26D14}"/>
    <dgm:cxn modelId="{DC0AE097-40D9-48E2-8942-EF87526B5A7E}" type="presOf" srcId="{E00E9CED-3E6B-48CF-9456-4F5A5D25C22B}" destId="{6B381FEC-9057-4B2A-8D0C-EA17EACB9A5F}" srcOrd="0" destOrd="0" presId="urn:microsoft.com/office/officeart/2018/2/layout/IconCircleList"/>
    <dgm:cxn modelId="{1C60E79E-8C0C-42C7-AA37-5F8798CA1139}" srcId="{60F40FD3-0ABA-4DE9-80B0-A96E335EF647}" destId="{65486E7C-5904-4763-92AE-23700AF4D5DE}" srcOrd="5" destOrd="0" parTransId="{73CA7ED3-39CF-4C9D-8740-F3E8342BCF05}" sibTransId="{4711AF52-91B7-4FC6-82B5-72DCE3271812}"/>
    <dgm:cxn modelId="{685BEAB3-F771-4F56-93BB-F0457A38B919}" type="presOf" srcId="{F551FFD0-6387-440A-A8CC-0C07C00B2174}" destId="{46BE1DD8-8E9E-466E-B90D-FF9C06C6B763}" srcOrd="0" destOrd="0" presId="urn:microsoft.com/office/officeart/2018/2/layout/IconCircleList"/>
    <dgm:cxn modelId="{6A4BFFB3-221D-4208-ABFC-C25803B9047A}" type="presOf" srcId="{60F40FD3-0ABA-4DE9-80B0-A96E335EF647}" destId="{1A500E1A-3754-4658-AF10-2FB278C5C08F}" srcOrd="0" destOrd="0" presId="urn:microsoft.com/office/officeart/2018/2/layout/IconCircleList"/>
    <dgm:cxn modelId="{2A74B5BA-67B7-4546-91A7-370FF533E470}" type="presOf" srcId="{41A9E490-2651-4831-9167-FC53B3075D62}" destId="{79978B64-D6C2-4A05-96C2-C33FA4D9A59F}" srcOrd="0" destOrd="0" presId="urn:microsoft.com/office/officeart/2018/2/layout/IconCircleList"/>
    <dgm:cxn modelId="{53B2F9BB-B519-4ACD-A630-D0D6DCACC0C0}" srcId="{60F40FD3-0ABA-4DE9-80B0-A96E335EF647}" destId="{156460C2-B7B9-4F42-8FE1-D4B3EE94FF1F}" srcOrd="7" destOrd="0" parTransId="{B637AB83-7C91-4E8F-933A-631428DF4840}" sibTransId="{224AD2EF-6ADA-4339-AAC3-67B69DF744CC}"/>
    <dgm:cxn modelId="{47E7D0C7-E35B-4432-85DF-0CF78694D8F8}" type="presOf" srcId="{156460C2-B7B9-4F42-8FE1-D4B3EE94FF1F}" destId="{C9318A05-FB5C-4317-B76B-CE8F55EE69F0}" srcOrd="0" destOrd="0" presId="urn:microsoft.com/office/officeart/2018/2/layout/IconCircleList"/>
    <dgm:cxn modelId="{C6D6ECD2-E360-4BD4-9AA6-5E4FDA0B5746}" type="presOf" srcId="{04E3817C-4D02-4558-83DC-69B1A687C3A0}" destId="{08DE8321-4A64-4DBC-83EC-6D27799C5E8A}" srcOrd="0" destOrd="0" presId="urn:microsoft.com/office/officeart/2018/2/layout/IconCircleList"/>
    <dgm:cxn modelId="{8DA3F9D6-832E-4C76-8365-54537FF1F3E2}" type="presOf" srcId="{FAA3E49A-6E4F-4E1F-AA76-08DA8CC26D14}" destId="{F7CBE172-DC69-48B2-B09D-9B84428B98EE}" srcOrd="0" destOrd="0" presId="urn:microsoft.com/office/officeart/2018/2/layout/IconCircleList"/>
    <dgm:cxn modelId="{94F1C0DE-E63A-4D62-85D6-6BA5B9E39312}" type="presOf" srcId="{4711AF52-91B7-4FC6-82B5-72DCE3271812}" destId="{424C4C7E-03D4-4989-BC2A-446873DF7CC6}" srcOrd="0" destOrd="0" presId="urn:microsoft.com/office/officeart/2018/2/layout/IconCircleList"/>
    <dgm:cxn modelId="{B1B99AE1-D9EF-48E7-AF4A-9E2C5F67AD0A}" srcId="{60F40FD3-0ABA-4DE9-80B0-A96E335EF647}" destId="{04E3817C-4D02-4558-83DC-69B1A687C3A0}" srcOrd="3" destOrd="0" parTransId="{59C451F5-B161-4FE9-9EAA-8EE0BB5C7958}" sibTransId="{50730220-AA63-4F71-9276-95A7E9FECE5F}"/>
    <dgm:cxn modelId="{DECBC9E4-C433-4E8E-976F-8064918EA2A6}" type="presOf" srcId="{CAAB1F6A-7ACF-4F01-84AC-F68A73AB6A1B}" destId="{A711D519-B348-470E-BFDB-9E0C99A13F43}" srcOrd="0" destOrd="0" presId="urn:microsoft.com/office/officeart/2018/2/layout/IconCircleList"/>
    <dgm:cxn modelId="{9FDD05F1-526D-4ECC-A167-19C3D8D1F77A}" type="presOf" srcId="{65486E7C-5904-4763-92AE-23700AF4D5DE}" destId="{1616CE52-DCAE-465E-B568-596F06C801A2}" srcOrd="0" destOrd="0" presId="urn:microsoft.com/office/officeart/2018/2/layout/IconCircleList"/>
    <dgm:cxn modelId="{9BB4D239-DFD4-457C-82DF-AB22D9A6A087}" type="presParOf" srcId="{1A500E1A-3754-4658-AF10-2FB278C5C08F}" destId="{3C5232A0-F6B4-4D3D-8F68-72A973C30EB2}" srcOrd="0" destOrd="0" presId="urn:microsoft.com/office/officeart/2018/2/layout/IconCircleList"/>
    <dgm:cxn modelId="{716FBF6F-C2AD-4819-B1D8-D59EAD098092}" type="presParOf" srcId="{3C5232A0-F6B4-4D3D-8F68-72A973C30EB2}" destId="{454AE6DF-51DC-4370-BC1B-6FBE0025C316}" srcOrd="0" destOrd="0" presId="urn:microsoft.com/office/officeart/2018/2/layout/IconCircleList"/>
    <dgm:cxn modelId="{202DA317-C0D6-4192-969D-7E71DF8C253A}" type="presParOf" srcId="{454AE6DF-51DC-4370-BC1B-6FBE0025C316}" destId="{32867D96-A8BD-42E7-BFA0-5CC868FD0761}" srcOrd="0" destOrd="0" presId="urn:microsoft.com/office/officeart/2018/2/layout/IconCircleList"/>
    <dgm:cxn modelId="{6A64E4B6-E4C9-4564-9EAC-EE9AA79B59F8}" type="presParOf" srcId="{454AE6DF-51DC-4370-BC1B-6FBE0025C316}" destId="{8B4446D3-A4DE-4982-883C-FD1A7D9181A7}" srcOrd="1" destOrd="0" presId="urn:microsoft.com/office/officeart/2018/2/layout/IconCircleList"/>
    <dgm:cxn modelId="{73415779-342A-4212-AE51-BDF1F5D3A8B4}" type="presParOf" srcId="{454AE6DF-51DC-4370-BC1B-6FBE0025C316}" destId="{481BA5A4-04CE-47EF-808D-C4F87EA147B2}" srcOrd="2" destOrd="0" presId="urn:microsoft.com/office/officeart/2018/2/layout/IconCircleList"/>
    <dgm:cxn modelId="{8B207BC0-684B-46E6-AC8C-EC5BB4B818CF}" type="presParOf" srcId="{454AE6DF-51DC-4370-BC1B-6FBE0025C316}" destId="{6B381FEC-9057-4B2A-8D0C-EA17EACB9A5F}" srcOrd="3" destOrd="0" presId="urn:microsoft.com/office/officeart/2018/2/layout/IconCircleList"/>
    <dgm:cxn modelId="{A4533D43-E49A-43E0-86DF-B68CE737E934}" type="presParOf" srcId="{3C5232A0-F6B4-4D3D-8F68-72A973C30EB2}" destId="{EA36DC6E-EFCA-4F1C-821B-1BF49F68791F}" srcOrd="1" destOrd="0" presId="urn:microsoft.com/office/officeart/2018/2/layout/IconCircleList"/>
    <dgm:cxn modelId="{64AE0822-52D7-4718-97D7-0CDBA1111EFF}" type="presParOf" srcId="{3C5232A0-F6B4-4D3D-8F68-72A973C30EB2}" destId="{333A4E25-08D6-4B81-BA90-C57978A3864B}" srcOrd="2" destOrd="0" presId="urn:microsoft.com/office/officeart/2018/2/layout/IconCircleList"/>
    <dgm:cxn modelId="{0F37A287-3E92-47AF-B079-2C0666B604A7}" type="presParOf" srcId="{333A4E25-08D6-4B81-BA90-C57978A3864B}" destId="{A94BD850-18CA-4AE9-AAFB-C649CF1FFD76}" srcOrd="0" destOrd="0" presId="urn:microsoft.com/office/officeart/2018/2/layout/IconCircleList"/>
    <dgm:cxn modelId="{4E74454D-CC42-46A6-A7A4-0873324DF850}" type="presParOf" srcId="{333A4E25-08D6-4B81-BA90-C57978A3864B}" destId="{89D6D816-9BFB-40F7-8EF9-DDD837A7BEC7}" srcOrd="1" destOrd="0" presId="urn:microsoft.com/office/officeart/2018/2/layout/IconCircleList"/>
    <dgm:cxn modelId="{90ACEFF7-7530-481F-9C68-B1BF18FD23B0}" type="presParOf" srcId="{333A4E25-08D6-4B81-BA90-C57978A3864B}" destId="{D4A0EB9E-93B9-4449-9BFB-C20984E37FE2}" srcOrd="2" destOrd="0" presId="urn:microsoft.com/office/officeart/2018/2/layout/IconCircleList"/>
    <dgm:cxn modelId="{6FA619A2-069C-4ED8-B816-4DFA9150A5DD}" type="presParOf" srcId="{333A4E25-08D6-4B81-BA90-C57978A3864B}" destId="{A711D519-B348-470E-BFDB-9E0C99A13F43}" srcOrd="3" destOrd="0" presId="urn:microsoft.com/office/officeart/2018/2/layout/IconCircleList"/>
    <dgm:cxn modelId="{421031BE-F968-41EC-93CE-71069C05F6DD}" type="presParOf" srcId="{3C5232A0-F6B4-4D3D-8F68-72A973C30EB2}" destId="{E1A9B75E-9259-48A6-82FA-968FB4FA9C00}" srcOrd="3" destOrd="0" presId="urn:microsoft.com/office/officeart/2018/2/layout/IconCircleList"/>
    <dgm:cxn modelId="{BC331DDA-B036-4289-B784-880C59DDF05D}" type="presParOf" srcId="{3C5232A0-F6B4-4D3D-8F68-72A973C30EB2}" destId="{290441C2-D01D-40AC-A605-C8F48CB5C12E}" srcOrd="4" destOrd="0" presId="urn:microsoft.com/office/officeart/2018/2/layout/IconCircleList"/>
    <dgm:cxn modelId="{2C8F5C6B-EBB7-466D-A411-BD54C087D69C}" type="presParOf" srcId="{290441C2-D01D-40AC-A605-C8F48CB5C12E}" destId="{4D84A400-7B69-4B44-B002-D55A68EE5265}" srcOrd="0" destOrd="0" presId="urn:microsoft.com/office/officeart/2018/2/layout/IconCircleList"/>
    <dgm:cxn modelId="{A4D190DE-AB28-4DC1-8099-46DFB25401D0}" type="presParOf" srcId="{290441C2-D01D-40AC-A605-C8F48CB5C12E}" destId="{7FF4BC53-3FA1-4C0D-847D-99A3C453D289}" srcOrd="1" destOrd="0" presId="urn:microsoft.com/office/officeart/2018/2/layout/IconCircleList"/>
    <dgm:cxn modelId="{2B5BFDAC-46A4-4009-9F84-EA6D082FE01F}" type="presParOf" srcId="{290441C2-D01D-40AC-A605-C8F48CB5C12E}" destId="{B4CF4755-57E7-4145-BD6F-F94F97F5295A}" srcOrd="2" destOrd="0" presId="urn:microsoft.com/office/officeart/2018/2/layout/IconCircleList"/>
    <dgm:cxn modelId="{B541F40B-272F-46E6-B740-2B95AE85A331}" type="presParOf" srcId="{290441C2-D01D-40AC-A605-C8F48CB5C12E}" destId="{79978B64-D6C2-4A05-96C2-C33FA4D9A59F}" srcOrd="3" destOrd="0" presId="urn:microsoft.com/office/officeart/2018/2/layout/IconCircleList"/>
    <dgm:cxn modelId="{3AC3077D-219B-4709-BB50-2012BD8876B8}" type="presParOf" srcId="{3C5232A0-F6B4-4D3D-8F68-72A973C30EB2}" destId="{F7CBE172-DC69-48B2-B09D-9B84428B98EE}" srcOrd="5" destOrd="0" presId="urn:microsoft.com/office/officeart/2018/2/layout/IconCircleList"/>
    <dgm:cxn modelId="{C28B7121-A070-40B3-9103-78B4FB5A5C32}" type="presParOf" srcId="{3C5232A0-F6B4-4D3D-8F68-72A973C30EB2}" destId="{E5A72586-7867-4C74-ABC5-2D4A12E1CCB0}" srcOrd="6" destOrd="0" presId="urn:microsoft.com/office/officeart/2018/2/layout/IconCircleList"/>
    <dgm:cxn modelId="{7D382EE2-AE92-4709-9F42-D885B7B095C4}" type="presParOf" srcId="{E5A72586-7867-4C74-ABC5-2D4A12E1CCB0}" destId="{E2CA3571-9F2D-4738-8056-91A8CBB1025A}" srcOrd="0" destOrd="0" presId="urn:microsoft.com/office/officeart/2018/2/layout/IconCircleList"/>
    <dgm:cxn modelId="{1BCF8EFA-E22C-4804-AC7F-AF50FFFD08F9}" type="presParOf" srcId="{E5A72586-7867-4C74-ABC5-2D4A12E1CCB0}" destId="{059B984A-54CE-4D25-ACC5-F8BDD4C4B7E3}" srcOrd="1" destOrd="0" presId="urn:microsoft.com/office/officeart/2018/2/layout/IconCircleList"/>
    <dgm:cxn modelId="{6771E4D4-CAE5-46F3-8891-0DA4B2F2E194}" type="presParOf" srcId="{E5A72586-7867-4C74-ABC5-2D4A12E1CCB0}" destId="{71FE60BF-647D-4734-A757-2A1F758C1E9F}" srcOrd="2" destOrd="0" presId="urn:microsoft.com/office/officeart/2018/2/layout/IconCircleList"/>
    <dgm:cxn modelId="{5995166A-030C-4222-AF4D-87BEABDADA6F}" type="presParOf" srcId="{E5A72586-7867-4C74-ABC5-2D4A12E1CCB0}" destId="{08DE8321-4A64-4DBC-83EC-6D27799C5E8A}" srcOrd="3" destOrd="0" presId="urn:microsoft.com/office/officeart/2018/2/layout/IconCircleList"/>
    <dgm:cxn modelId="{20526CE5-4868-4762-855C-8D1DA2EB0FE1}" type="presParOf" srcId="{3C5232A0-F6B4-4D3D-8F68-72A973C30EB2}" destId="{A6A6C65C-2633-4C6D-8C2B-5C56A1D345F5}" srcOrd="7" destOrd="0" presId="urn:microsoft.com/office/officeart/2018/2/layout/IconCircleList"/>
    <dgm:cxn modelId="{E36B5F64-C2A3-4EF3-B415-B198FEEB2247}" type="presParOf" srcId="{3C5232A0-F6B4-4D3D-8F68-72A973C30EB2}" destId="{420A15E2-D9FB-4EBF-A551-C3951A2611F3}" srcOrd="8" destOrd="0" presId="urn:microsoft.com/office/officeart/2018/2/layout/IconCircleList"/>
    <dgm:cxn modelId="{83AA27CD-E7E0-4C82-9932-52AC3AC1B757}" type="presParOf" srcId="{420A15E2-D9FB-4EBF-A551-C3951A2611F3}" destId="{70DA4418-039F-42EC-A870-B1D14ED3175A}" srcOrd="0" destOrd="0" presId="urn:microsoft.com/office/officeart/2018/2/layout/IconCircleList"/>
    <dgm:cxn modelId="{45C748DB-978A-4B31-8235-D5CBC8ADEEB8}" type="presParOf" srcId="{420A15E2-D9FB-4EBF-A551-C3951A2611F3}" destId="{EF8C25CA-75E9-4066-9072-C2D035609079}" srcOrd="1" destOrd="0" presId="urn:microsoft.com/office/officeart/2018/2/layout/IconCircleList"/>
    <dgm:cxn modelId="{EC184D76-6AAE-4DDA-BC49-37FFFE6F32EA}" type="presParOf" srcId="{420A15E2-D9FB-4EBF-A551-C3951A2611F3}" destId="{99C93D31-3182-41C8-885C-949550BECC77}" srcOrd="2" destOrd="0" presId="urn:microsoft.com/office/officeart/2018/2/layout/IconCircleList"/>
    <dgm:cxn modelId="{462514B4-245D-4D82-9C75-A69CA4E0C3E6}" type="presParOf" srcId="{420A15E2-D9FB-4EBF-A551-C3951A2611F3}" destId="{E2D6C2CE-5ADC-4D4F-96A5-91E18582B1E6}" srcOrd="3" destOrd="0" presId="urn:microsoft.com/office/officeart/2018/2/layout/IconCircleList"/>
    <dgm:cxn modelId="{05C3D7D2-DC4C-4BEA-ADFB-374E91BFBD46}" type="presParOf" srcId="{3C5232A0-F6B4-4D3D-8F68-72A973C30EB2}" destId="{BCA21DB7-E80B-4FCE-ACF6-D7DE271ED0E0}" srcOrd="9" destOrd="0" presId="urn:microsoft.com/office/officeart/2018/2/layout/IconCircleList"/>
    <dgm:cxn modelId="{F2E4BA4E-F529-4AA1-B1B1-D7A3EBF4679A}" type="presParOf" srcId="{3C5232A0-F6B4-4D3D-8F68-72A973C30EB2}" destId="{93E975B3-86B0-45BF-9D60-CFCA47FF93B8}" srcOrd="10" destOrd="0" presId="urn:microsoft.com/office/officeart/2018/2/layout/IconCircleList"/>
    <dgm:cxn modelId="{48E68897-3659-4C7B-96CC-B9F44EA3FF7F}" type="presParOf" srcId="{93E975B3-86B0-45BF-9D60-CFCA47FF93B8}" destId="{7EF0A4C9-EDF9-410B-8FA9-9B91E894EED3}" srcOrd="0" destOrd="0" presId="urn:microsoft.com/office/officeart/2018/2/layout/IconCircleList"/>
    <dgm:cxn modelId="{849F03D1-9F75-460A-A8B1-274D7FDB6263}" type="presParOf" srcId="{93E975B3-86B0-45BF-9D60-CFCA47FF93B8}" destId="{AB941D5E-B784-4195-B08B-26FE24B59630}" srcOrd="1" destOrd="0" presId="urn:microsoft.com/office/officeart/2018/2/layout/IconCircleList"/>
    <dgm:cxn modelId="{66391371-E094-4787-9516-718BF55971DC}" type="presParOf" srcId="{93E975B3-86B0-45BF-9D60-CFCA47FF93B8}" destId="{051603D7-7910-4316-878B-954BFB964D2C}" srcOrd="2" destOrd="0" presId="urn:microsoft.com/office/officeart/2018/2/layout/IconCircleList"/>
    <dgm:cxn modelId="{6CD315E9-B6EA-4B28-B43F-066C1BC95EC8}" type="presParOf" srcId="{93E975B3-86B0-45BF-9D60-CFCA47FF93B8}" destId="{1616CE52-DCAE-465E-B568-596F06C801A2}" srcOrd="3" destOrd="0" presId="urn:microsoft.com/office/officeart/2018/2/layout/IconCircleList"/>
    <dgm:cxn modelId="{3F12BC4D-8F0A-441E-9F79-893A2D70BDE7}" type="presParOf" srcId="{3C5232A0-F6B4-4D3D-8F68-72A973C30EB2}" destId="{424C4C7E-03D4-4989-BC2A-446873DF7CC6}" srcOrd="11" destOrd="0" presId="urn:microsoft.com/office/officeart/2018/2/layout/IconCircleList"/>
    <dgm:cxn modelId="{953F9690-4816-4CCE-B63D-9290A2BB4CA2}" type="presParOf" srcId="{3C5232A0-F6B4-4D3D-8F68-72A973C30EB2}" destId="{C20F7309-CCFF-4DF9-8740-67A34798A00E}" srcOrd="12" destOrd="0" presId="urn:microsoft.com/office/officeart/2018/2/layout/IconCircleList"/>
    <dgm:cxn modelId="{67C75AE9-5DD2-421F-B8FC-C2558BFD237A}" type="presParOf" srcId="{C20F7309-CCFF-4DF9-8740-67A34798A00E}" destId="{07BCF021-F150-40F9-8362-DD6B74FCCAA6}" srcOrd="0" destOrd="0" presId="urn:microsoft.com/office/officeart/2018/2/layout/IconCircleList"/>
    <dgm:cxn modelId="{C2AE8E24-A1EC-40C8-97BB-8ABB68029DB9}" type="presParOf" srcId="{C20F7309-CCFF-4DF9-8740-67A34798A00E}" destId="{78E6B11F-18D6-4E4F-8FF2-08F34C7A438C}" srcOrd="1" destOrd="0" presId="urn:microsoft.com/office/officeart/2018/2/layout/IconCircleList"/>
    <dgm:cxn modelId="{FB72CF2D-E50C-4BFF-BED7-95A1B96DD561}" type="presParOf" srcId="{C20F7309-CCFF-4DF9-8740-67A34798A00E}" destId="{2FCC3870-AF36-4FAC-B1AE-CEA8FBAE10DA}" srcOrd="2" destOrd="0" presId="urn:microsoft.com/office/officeart/2018/2/layout/IconCircleList"/>
    <dgm:cxn modelId="{EFB2AC41-EE07-4780-9C61-AECC79990764}" type="presParOf" srcId="{C20F7309-CCFF-4DF9-8740-67A34798A00E}" destId="{CA4869E6-5632-4FA6-B5FB-B1DCA7D3B628}" srcOrd="3" destOrd="0" presId="urn:microsoft.com/office/officeart/2018/2/layout/IconCircleList"/>
    <dgm:cxn modelId="{51E2F00B-E623-4916-9A28-31FC9AA7E098}" type="presParOf" srcId="{3C5232A0-F6B4-4D3D-8F68-72A973C30EB2}" destId="{46BE1DD8-8E9E-466E-B90D-FF9C06C6B763}" srcOrd="13" destOrd="0" presId="urn:microsoft.com/office/officeart/2018/2/layout/IconCircleList"/>
    <dgm:cxn modelId="{EE0AC899-8B8B-43D2-BB18-E93CA915DAAE}" type="presParOf" srcId="{3C5232A0-F6B4-4D3D-8F68-72A973C30EB2}" destId="{B4AB24D1-8CB6-43D2-B5FA-934F9312A229}" srcOrd="14" destOrd="0" presId="urn:microsoft.com/office/officeart/2018/2/layout/IconCircleList"/>
    <dgm:cxn modelId="{CE0B8117-041D-4BFA-AC1E-2124BA915609}" type="presParOf" srcId="{B4AB24D1-8CB6-43D2-B5FA-934F9312A229}" destId="{DFA341D3-642F-462A-B8B6-9046F063867A}" srcOrd="0" destOrd="0" presId="urn:microsoft.com/office/officeart/2018/2/layout/IconCircleList"/>
    <dgm:cxn modelId="{1CEB5B08-582A-4ECE-9407-549E0C2CD85D}" type="presParOf" srcId="{B4AB24D1-8CB6-43D2-B5FA-934F9312A229}" destId="{E1CCF02D-2A27-4AE7-A603-D4C1C94A8701}" srcOrd="1" destOrd="0" presId="urn:microsoft.com/office/officeart/2018/2/layout/IconCircleList"/>
    <dgm:cxn modelId="{383DC7B3-C584-4085-A217-F54FA45D0BDB}" type="presParOf" srcId="{B4AB24D1-8CB6-43D2-B5FA-934F9312A229}" destId="{DC996F75-7306-4267-A1CD-8C28C3FBA54B}" srcOrd="2" destOrd="0" presId="urn:microsoft.com/office/officeart/2018/2/layout/IconCircleList"/>
    <dgm:cxn modelId="{46EC6BAA-351C-4D2C-89CE-A479311B69A3}" type="presParOf" srcId="{B4AB24D1-8CB6-43D2-B5FA-934F9312A229}" destId="{C9318A05-FB5C-4317-B76B-CE8F55EE69F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F34DBD-7582-4540-AA98-BC175E2E0C8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B4C0111-B920-41DD-93E3-A120779F8674}">
      <dgm:prSet/>
      <dgm:spPr/>
      <dgm:t>
        <a:bodyPr/>
        <a:lstStyle/>
        <a:p>
          <a:pPr>
            <a:lnSpc>
              <a:spcPct val="100000"/>
            </a:lnSpc>
          </a:pPr>
          <a:r>
            <a:rPr lang="en-IN" dirty="0"/>
            <a:t>The core problem we aim to solve is to enhance the productivity of teams that work in a hybrid model or completely remote work, combining remote and in-office team members. </a:t>
          </a:r>
          <a:endParaRPr lang="en-US" dirty="0"/>
        </a:p>
      </dgm:t>
    </dgm:pt>
    <dgm:pt modelId="{40FE48AF-D1EF-40E3-BEE1-31FA26752549}" type="parTrans" cxnId="{13634A3E-B10D-487E-B2F7-684E96F29353}">
      <dgm:prSet/>
      <dgm:spPr/>
      <dgm:t>
        <a:bodyPr/>
        <a:lstStyle/>
        <a:p>
          <a:endParaRPr lang="en-US"/>
        </a:p>
      </dgm:t>
    </dgm:pt>
    <dgm:pt modelId="{15F4F416-95F6-44ED-8B46-401AE2623805}" type="sibTrans" cxnId="{13634A3E-B10D-487E-B2F7-684E96F29353}">
      <dgm:prSet/>
      <dgm:spPr/>
      <dgm:t>
        <a:bodyPr/>
        <a:lstStyle/>
        <a:p>
          <a:endParaRPr lang="en-US"/>
        </a:p>
      </dgm:t>
    </dgm:pt>
    <dgm:pt modelId="{A6A55DD3-3900-4133-8546-228553989DA0}">
      <dgm:prSet/>
      <dgm:spPr/>
      <dgm:t>
        <a:bodyPr/>
        <a:lstStyle/>
        <a:p>
          <a:pPr>
            <a:lnSpc>
              <a:spcPct val="100000"/>
            </a:lnSpc>
          </a:pPr>
          <a:r>
            <a:rPr lang="en-IN" dirty="0"/>
            <a:t>We will address the difficulties arising from communication gaps, collaboration barriers, and the need for seamless coordination between team members regardless of their physical location.</a:t>
          </a:r>
          <a:endParaRPr lang="en-US" dirty="0"/>
        </a:p>
      </dgm:t>
    </dgm:pt>
    <dgm:pt modelId="{36792B67-ABB7-4460-9A4F-EF966D074FCA}" type="parTrans" cxnId="{0E3C852E-F09C-4505-AB1C-8251ABBC8DF2}">
      <dgm:prSet/>
      <dgm:spPr/>
      <dgm:t>
        <a:bodyPr/>
        <a:lstStyle/>
        <a:p>
          <a:endParaRPr lang="en-US"/>
        </a:p>
      </dgm:t>
    </dgm:pt>
    <dgm:pt modelId="{651ACD2B-A500-41B7-9409-8E5C14348713}" type="sibTrans" cxnId="{0E3C852E-F09C-4505-AB1C-8251ABBC8DF2}">
      <dgm:prSet/>
      <dgm:spPr/>
      <dgm:t>
        <a:bodyPr/>
        <a:lstStyle/>
        <a:p>
          <a:endParaRPr lang="en-US"/>
        </a:p>
      </dgm:t>
    </dgm:pt>
    <dgm:pt modelId="{3C44CB6D-FC44-4979-92A4-8D8CAE6012C8}">
      <dgm:prSet/>
      <dgm:spPr/>
      <dgm:t>
        <a:bodyPr/>
        <a:lstStyle/>
        <a:p>
          <a:pPr>
            <a:lnSpc>
              <a:spcPct val="100000"/>
            </a:lnSpc>
          </a:pPr>
          <a:r>
            <a:rPr lang="en-IN" dirty="0"/>
            <a:t>Using the AI and VR features making the productivity tool more real time and effective communication and collaboration. </a:t>
          </a:r>
          <a:endParaRPr lang="en-US" dirty="0"/>
        </a:p>
      </dgm:t>
    </dgm:pt>
    <dgm:pt modelId="{B1A2FA87-9FC8-403E-A42E-4FE155A2D7A1}" type="parTrans" cxnId="{DF0E3621-7D3B-421A-B52D-0704D48D6C52}">
      <dgm:prSet/>
      <dgm:spPr/>
      <dgm:t>
        <a:bodyPr/>
        <a:lstStyle/>
        <a:p>
          <a:endParaRPr lang="en-US"/>
        </a:p>
      </dgm:t>
    </dgm:pt>
    <dgm:pt modelId="{0591BAD3-9F37-4D0D-BAF4-8115B7359C81}" type="sibTrans" cxnId="{DF0E3621-7D3B-421A-B52D-0704D48D6C52}">
      <dgm:prSet/>
      <dgm:spPr/>
      <dgm:t>
        <a:bodyPr/>
        <a:lstStyle/>
        <a:p>
          <a:endParaRPr lang="en-US"/>
        </a:p>
      </dgm:t>
    </dgm:pt>
    <dgm:pt modelId="{BD9FE5FD-D013-4D8C-879B-84736864F48E}">
      <dgm:prSet/>
      <dgm:spPr/>
      <dgm:t>
        <a:bodyPr/>
        <a:lstStyle/>
        <a:p>
          <a:pPr>
            <a:lnSpc>
              <a:spcPct val="100000"/>
            </a:lnSpc>
          </a:pPr>
          <a:r>
            <a:rPr lang="en-IN"/>
            <a:t>Allowing them AWS cloud storage to store their files and documents. </a:t>
          </a:r>
          <a:endParaRPr lang="en-US"/>
        </a:p>
      </dgm:t>
    </dgm:pt>
    <dgm:pt modelId="{794DAA20-BD95-4B2F-A97B-58B23A83D45B}" type="parTrans" cxnId="{647EF3BA-74C7-4D8A-839A-DE53FF02BAAB}">
      <dgm:prSet/>
      <dgm:spPr/>
      <dgm:t>
        <a:bodyPr/>
        <a:lstStyle/>
        <a:p>
          <a:endParaRPr lang="en-US"/>
        </a:p>
      </dgm:t>
    </dgm:pt>
    <dgm:pt modelId="{AD4817C6-8FFB-4FA3-8279-1A34CE271E7D}" type="sibTrans" cxnId="{647EF3BA-74C7-4D8A-839A-DE53FF02BAAB}">
      <dgm:prSet/>
      <dgm:spPr/>
      <dgm:t>
        <a:bodyPr/>
        <a:lstStyle/>
        <a:p>
          <a:endParaRPr lang="en-US"/>
        </a:p>
      </dgm:t>
    </dgm:pt>
    <dgm:pt modelId="{3BA42397-57CB-433E-9221-F03DE0B826D3}">
      <dgm:prSet/>
      <dgm:spPr/>
      <dgm:t>
        <a:bodyPr/>
        <a:lstStyle/>
        <a:p>
          <a:pPr>
            <a:lnSpc>
              <a:spcPct val="100000"/>
            </a:lnSpc>
          </a:pPr>
          <a:r>
            <a:rPr lang="en-IN" dirty="0"/>
            <a:t>Main goal is to make them feel like they are working in physical office location with their colleagues.</a:t>
          </a:r>
          <a:endParaRPr lang="en-US" dirty="0"/>
        </a:p>
      </dgm:t>
    </dgm:pt>
    <dgm:pt modelId="{1EFE0676-EDC8-4379-9AD5-8357787815DA}" type="parTrans" cxnId="{FFA22939-4588-49A1-9B5F-E0078F843C1E}">
      <dgm:prSet/>
      <dgm:spPr/>
      <dgm:t>
        <a:bodyPr/>
        <a:lstStyle/>
        <a:p>
          <a:endParaRPr lang="en-US"/>
        </a:p>
      </dgm:t>
    </dgm:pt>
    <dgm:pt modelId="{A94BB20B-5B19-46DC-9F5D-4BF2A27480CA}" type="sibTrans" cxnId="{FFA22939-4588-49A1-9B5F-E0078F843C1E}">
      <dgm:prSet/>
      <dgm:spPr/>
      <dgm:t>
        <a:bodyPr/>
        <a:lstStyle/>
        <a:p>
          <a:endParaRPr lang="en-US"/>
        </a:p>
      </dgm:t>
    </dgm:pt>
    <dgm:pt modelId="{E91DAEDC-B0DE-4993-AE41-F6DF01F83DEF}" type="pres">
      <dgm:prSet presAssocID="{C5F34DBD-7582-4540-AA98-BC175E2E0C8F}" presName="root" presStyleCnt="0">
        <dgm:presLayoutVars>
          <dgm:dir/>
          <dgm:resizeHandles val="exact"/>
        </dgm:presLayoutVars>
      </dgm:prSet>
      <dgm:spPr/>
    </dgm:pt>
    <dgm:pt modelId="{F7E1C84A-112C-4FFF-A4BF-7D8C24BA8D3E}" type="pres">
      <dgm:prSet presAssocID="{2B4C0111-B920-41DD-93E3-A120779F8674}" presName="compNode" presStyleCnt="0"/>
      <dgm:spPr/>
    </dgm:pt>
    <dgm:pt modelId="{1D79E60C-3397-4502-A1BE-C55068ED59FA}" type="pres">
      <dgm:prSet presAssocID="{2B4C0111-B920-41DD-93E3-A120779F867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708F0D5C-C5B9-4ADA-B324-D682FCF25D5D}" type="pres">
      <dgm:prSet presAssocID="{2B4C0111-B920-41DD-93E3-A120779F8674}" presName="spaceRect" presStyleCnt="0"/>
      <dgm:spPr/>
    </dgm:pt>
    <dgm:pt modelId="{6CCF8BFC-579D-4BBF-87F2-500E224B3D9A}" type="pres">
      <dgm:prSet presAssocID="{2B4C0111-B920-41DD-93E3-A120779F8674}" presName="textRect" presStyleLbl="revTx" presStyleIdx="0" presStyleCnt="5" custScaleX="172501" custScaleY="182305">
        <dgm:presLayoutVars>
          <dgm:chMax val="1"/>
          <dgm:chPref val="1"/>
        </dgm:presLayoutVars>
      </dgm:prSet>
      <dgm:spPr/>
    </dgm:pt>
    <dgm:pt modelId="{4A8FC68A-1915-4665-80A0-FD9C4B3FD61C}" type="pres">
      <dgm:prSet presAssocID="{15F4F416-95F6-44ED-8B46-401AE2623805}" presName="sibTrans" presStyleCnt="0"/>
      <dgm:spPr/>
    </dgm:pt>
    <dgm:pt modelId="{201A47AE-B8BB-4DEA-A76A-24BC82C65B9D}" type="pres">
      <dgm:prSet presAssocID="{A6A55DD3-3900-4133-8546-228553989DA0}" presName="compNode" presStyleCnt="0"/>
      <dgm:spPr/>
    </dgm:pt>
    <dgm:pt modelId="{419628BD-E3AE-4C22-9A12-C4D164A1C361}" type="pres">
      <dgm:prSet presAssocID="{A6A55DD3-3900-4133-8546-228553989DA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Network"/>
        </a:ext>
      </dgm:extLst>
    </dgm:pt>
    <dgm:pt modelId="{996ACDB1-33F7-4867-9B67-5645E757DCE6}" type="pres">
      <dgm:prSet presAssocID="{A6A55DD3-3900-4133-8546-228553989DA0}" presName="spaceRect" presStyleCnt="0"/>
      <dgm:spPr/>
    </dgm:pt>
    <dgm:pt modelId="{F5AE0D8A-3970-4DB2-9E05-7BFACC0FF4BC}" type="pres">
      <dgm:prSet presAssocID="{A6A55DD3-3900-4133-8546-228553989DA0}" presName="textRect" presStyleLbl="revTx" presStyleIdx="1" presStyleCnt="5" custScaleX="204351" custScaleY="174644">
        <dgm:presLayoutVars>
          <dgm:chMax val="1"/>
          <dgm:chPref val="1"/>
        </dgm:presLayoutVars>
      </dgm:prSet>
      <dgm:spPr/>
    </dgm:pt>
    <dgm:pt modelId="{EBEC8124-D541-441B-A933-2F0F3AA64C73}" type="pres">
      <dgm:prSet presAssocID="{651ACD2B-A500-41B7-9409-8E5C14348713}" presName="sibTrans" presStyleCnt="0"/>
      <dgm:spPr/>
    </dgm:pt>
    <dgm:pt modelId="{959CA2FD-3868-4CFB-9AEF-1C6017284195}" type="pres">
      <dgm:prSet presAssocID="{3C44CB6D-FC44-4979-92A4-8D8CAE6012C8}" presName="compNode" presStyleCnt="0"/>
      <dgm:spPr/>
    </dgm:pt>
    <dgm:pt modelId="{DD382B36-A3DD-494A-A93C-92839307D7C5}" type="pres">
      <dgm:prSet presAssocID="{3C44CB6D-FC44-4979-92A4-8D8CAE6012C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1FACDDEC-10BE-4F96-A961-185A34A9FAE9}" type="pres">
      <dgm:prSet presAssocID="{3C44CB6D-FC44-4979-92A4-8D8CAE6012C8}" presName="spaceRect" presStyleCnt="0"/>
      <dgm:spPr/>
    </dgm:pt>
    <dgm:pt modelId="{621BB225-00A6-45EA-8A8D-2AB469F45ECA}" type="pres">
      <dgm:prSet presAssocID="{3C44CB6D-FC44-4979-92A4-8D8CAE6012C8}" presName="textRect" presStyleLbl="revTx" presStyleIdx="2" presStyleCnt="5" custScaleX="180664">
        <dgm:presLayoutVars>
          <dgm:chMax val="1"/>
          <dgm:chPref val="1"/>
        </dgm:presLayoutVars>
      </dgm:prSet>
      <dgm:spPr/>
    </dgm:pt>
    <dgm:pt modelId="{7C31FC37-7967-45D5-85EC-20482709F5ED}" type="pres">
      <dgm:prSet presAssocID="{0591BAD3-9F37-4D0D-BAF4-8115B7359C81}" presName="sibTrans" presStyleCnt="0"/>
      <dgm:spPr/>
    </dgm:pt>
    <dgm:pt modelId="{10AEF658-482E-4252-8C84-0853175145B2}" type="pres">
      <dgm:prSet presAssocID="{BD9FE5FD-D013-4D8C-879B-84736864F48E}" presName="compNode" presStyleCnt="0"/>
      <dgm:spPr/>
    </dgm:pt>
    <dgm:pt modelId="{D5AD9E9C-0E6A-41E8-9208-39F352F01012}" type="pres">
      <dgm:prSet presAssocID="{BD9FE5FD-D013-4D8C-879B-84736864F48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yncing Cloud"/>
        </a:ext>
      </dgm:extLst>
    </dgm:pt>
    <dgm:pt modelId="{FFC432A4-4100-48B4-B405-35AFDAE21E27}" type="pres">
      <dgm:prSet presAssocID="{BD9FE5FD-D013-4D8C-879B-84736864F48E}" presName="spaceRect" presStyleCnt="0"/>
      <dgm:spPr/>
    </dgm:pt>
    <dgm:pt modelId="{90EE5501-246C-4113-BEFD-16D45EB58220}" type="pres">
      <dgm:prSet presAssocID="{BD9FE5FD-D013-4D8C-879B-84736864F48E}" presName="textRect" presStyleLbl="revTx" presStyleIdx="3" presStyleCnt="5">
        <dgm:presLayoutVars>
          <dgm:chMax val="1"/>
          <dgm:chPref val="1"/>
        </dgm:presLayoutVars>
      </dgm:prSet>
      <dgm:spPr/>
    </dgm:pt>
    <dgm:pt modelId="{F5BCCC12-D44C-40CE-8912-A00E96D70E6E}" type="pres">
      <dgm:prSet presAssocID="{AD4817C6-8FFB-4FA3-8279-1A34CE271E7D}" presName="sibTrans" presStyleCnt="0"/>
      <dgm:spPr/>
    </dgm:pt>
    <dgm:pt modelId="{ACC77277-0470-4831-A300-F358E06555DA}" type="pres">
      <dgm:prSet presAssocID="{3BA42397-57CB-433E-9221-F03DE0B826D3}" presName="compNode" presStyleCnt="0"/>
      <dgm:spPr/>
    </dgm:pt>
    <dgm:pt modelId="{28B81EE1-DD0B-4FED-B726-E31B00549375}" type="pres">
      <dgm:prSet presAssocID="{3BA42397-57CB-433E-9221-F03DE0B826D3}" presName="iconRect" presStyleLbl="node1" presStyleIdx="4" presStyleCnt="5" custLinFactNeighborX="6991" custLinFactNeighborY="-2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Office Worker"/>
        </a:ext>
      </dgm:extLst>
    </dgm:pt>
    <dgm:pt modelId="{8F1C6AC1-C007-4179-A7F2-EA236BE541FA}" type="pres">
      <dgm:prSet presAssocID="{3BA42397-57CB-433E-9221-F03DE0B826D3}" presName="spaceRect" presStyleCnt="0"/>
      <dgm:spPr/>
    </dgm:pt>
    <dgm:pt modelId="{C8ED0B23-B61E-49DE-895E-DCD419FA9068}" type="pres">
      <dgm:prSet presAssocID="{3BA42397-57CB-433E-9221-F03DE0B826D3}" presName="textRect" presStyleLbl="revTx" presStyleIdx="4" presStyleCnt="5" custScaleX="171061">
        <dgm:presLayoutVars>
          <dgm:chMax val="1"/>
          <dgm:chPref val="1"/>
        </dgm:presLayoutVars>
      </dgm:prSet>
      <dgm:spPr/>
    </dgm:pt>
  </dgm:ptLst>
  <dgm:cxnLst>
    <dgm:cxn modelId="{DF0E3621-7D3B-421A-B52D-0704D48D6C52}" srcId="{C5F34DBD-7582-4540-AA98-BC175E2E0C8F}" destId="{3C44CB6D-FC44-4979-92A4-8D8CAE6012C8}" srcOrd="2" destOrd="0" parTransId="{B1A2FA87-9FC8-403E-A42E-4FE155A2D7A1}" sibTransId="{0591BAD3-9F37-4D0D-BAF4-8115B7359C81}"/>
    <dgm:cxn modelId="{0E3C852E-F09C-4505-AB1C-8251ABBC8DF2}" srcId="{C5F34DBD-7582-4540-AA98-BC175E2E0C8F}" destId="{A6A55DD3-3900-4133-8546-228553989DA0}" srcOrd="1" destOrd="0" parTransId="{36792B67-ABB7-4460-9A4F-EF966D074FCA}" sibTransId="{651ACD2B-A500-41B7-9409-8E5C14348713}"/>
    <dgm:cxn modelId="{FFA22939-4588-49A1-9B5F-E0078F843C1E}" srcId="{C5F34DBD-7582-4540-AA98-BC175E2E0C8F}" destId="{3BA42397-57CB-433E-9221-F03DE0B826D3}" srcOrd="4" destOrd="0" parTransId="{1EFE0676-EDC8-4379-9AD5-8357787815DA}" sibTransId="{A94BB20B-5B19-46DC-9F5D-4BF2A27480CA}"/>
    <dgm:cxn modelId="{13634A3E-B10D-487E-B2F7-684E96F29353}" srcId="{C5F34DBD-7582-4540-AA98-BC175E2E0C8F}" destId="{2B4C0111-B920-41DD-93E3-A120779F8674}" srcOrd="0" destOrd="0" parTransId="{40FE48AF-D1EF-40E3-BEE1-31FA26752549}" sibTransId="{15F4F416-95F6-44ED-8B46-401AE2623805}"/>
    <dgm:cxn modelId="{3988937F-0B16-4E87-8105-40D095B9CC07}" type="presOf" srcId="{BD9FE5FD-D013-4D8C-879B-84736864F48E}" destId="{90EE5501-246C-4113-BEFD-16D45EB58220}" srcOrd="0" destOrd="0" presId="urn:microsoft.com/office/officeart/2018/2/layout/IconLabelList"/>
    <dgm:cxn modelId="{739E2E9B-2ECA-4EB5-9867-918A6031FDD1}" type="presOf" srcId="{3BA42397-57CB-433E-9221-F03DE0B826D3}" destId="{C8ED0B23-B61E-49DE-895E-DCD419FA9068}" srcOrd="0" destOrd="0" presId="urn:microsoft.com/office/officeart/2018/2/layout/IconLabelList"/>
    <dgm:cxn modelId="{7E3B569B-C3A1-4968-8AB5-1FAA92A52F47}" type="presOf" srcId="{2B4C0111-B920-41DD-93E3-A120779F8674}" destId="{6CCF8BFC-579D-4BBF-87F2-500E224B3D9A}" srcOrd="0" destOrd="0" presId="urn:microsoft.com/office/officeart/2018/2/layout/IconLabelList"/>
    <dgm:cxn modelId="{750255A5-FE67-4055-90B4-D74352925AFC}" type="presOf" srcId="{C5F34DBD-7582-4540-AA98-BC175E2E0C8F}" destId="{E91DAEDC-B0DE-4993-AE41-F6DF01F83DEF}" srcOrd="0" destOrd="0" presId="urn:microsoft.com/office/officeart/2018/2/layout/IconLabelList"/>
    <dgm:cxn modelId="{8FE569A6-42F9-48BE-8CC9-3CEC23F16867}" type="presOf" srcId="{3C44CB6D-FC44-4979-92A4-8D8CAE6012C8}" destId="{621BB225-00A6-45EA-8A8D-2AB469F45ECA}" srcOrd="0" destOrd="0" presId="urn:microsoft.com/office/officeart/2018/2/layout/IconLabelList"/>
    <dgm:cxn modelId="{A81743B6-6EAC-49FD-B9D0-3626D469467A}" type="presOf" srcId="{A6A55DD3-3900-4133-8546-228553989DA0}" destId="{F5AE0D8A-3970-4DB2-9E05-7BFACC0FF4BC}" srcOrd="0" destOrd="0" presId="urn:microsoft.com/office/officeart/2018/2/layout/IconLabelList"/>
    <dgm:cxn modelId="{647EF3BA-74C7-4D8A-839A-DE53FF02BAAB}" srcId="{C5F34DBD-7582-4540-AA98-BC175E2E0C8F}" destId="{BD9FE5FD-D013-4D8C-879B-84736864F48E}" srcOrd="3" destOrd="0" parTransId="{794DAA20-BD95-4B2F-A97B-58B23A83D45B}" sibTransId="{AD4817C6-8FFB-4FA3-8279-1A34CE271E7D}"/>
    <dgm:cxn modelId="{C0EF670B-8614-4F1F-AEBB-DC19D5FE4F4D}" type="presParOf" srcId="{E91DAEDC-B0DE-4993-AE41-F6DF01F83DEF}" destId="{F7E1C84A-112C-4FFF-A4BF-7D8C24BA8D3E}" srcOrd="0" destOrd="0" presId="urn:microsoft.com/office/officeart/2018/2/layout/IconLabelList"/>
    <dgm:cxn modelId="{17E440DD-2FE4-4122-BA54-4E615781C348}" type="presParOf" srcId="{F7E1C84A-112C-4FFF-A4BF-7D8C24BA8D3E}" destId="{1D79E60C-3397-4502-A1BE-C55068ED59FA}" srcOrd="0" destOrd="0" presId="urn:microsoft.com/office/officeart/2018/2/layout/IconLabelList"/>
    <dgm:cxn modelId="{8499E0E1-39F9-48AE-A0EA-1503A02E463C}" type="presParOf" srcId="{F7E1C84A-112C-4FFF-A4BF-7D8C24BA8D3E}" destId="{708F0D5C-C5B9-4ADA-B324-D682FCF25D5D}" srcOrd="1" destOrd="0" presId="urn:microsoft.com/office/officeart/2018/2/layout/IconLabelList"/>
    <dgm:cxn modelId="{7E0242A4-65B3-4784-9CD7-9E9091558563}" type="presParOf" srcId="{F7E1C84A-112C-4FFF-A4BF-7D8C24BA8D3E}" destId="{6CCF8BFC-579D-4BBF-87F2-500E224B3D9A}" srcOrd="2" destOrd="0" presId="urn:microsoft.com/office/officeart/2018/2/layout/IconLabelList"/>
    <dgm:cxn modelId="{6CCDAD5D-D8D2-42B5-92C0-3CCEBF601E0D}" type="presParOf" srcId="{E91DAEDC-B0DE-4993-AE41-F6DF01F83DEF}" destId="{4A8FC68A-1915-4665-80A0-FD9C4B3FD61C}" srcOrd="1" destOrd="0" presId="urn:microsoft.com/office/officeart/2018/2/layout/IconLabelList"/>
    <dgm:cxn modelId="{3134E7FF-0371-460D-9DCD-097A9C676677}" type="presParOf" srcId="{E91DAEDC-B0DE-4993-AE41-F6DF01F83DEF}" destId="{201A47AE-B8BB-4DEA-A76A-24BC82C65B9D}" srcOrd="2" destOrd="0" presId="urn:microsoft.com/office/officeart/2018/2/layout/IconLabelList"/>
    <dgm:cxn modelId="{E683C925-2D1B-4E8A-923B-AE8CBC6B0AB1}" type="presParOf" srcId="{201A47AE-B8BB-4DEA-A76A-24BC82C65B9D}" destId="{419628BD-E3AE-4C22-9A12-C4D164A1C361}" srcOrd="0" destOrd="0" presId="urn:microsoft.com/office/officeart/2018/2/layout/IconLabelList"/>
    <dgm:cxn modelId="{7F059B30-68C7-4DA8-AE87-B962279988FF}" type="presParOf" srcId="{201A47AE-B8BB-4DEA-A76A-24BC82C65B9D}" destId="{996ACDB1-33F7-4867-9B67-5645E757DCE6}" srcOrd="1" destOrd="0" presId="urn:microsoft.com/office/officeart/2018/2/layout/IconLabelList"/>
    <dgm:cxn modelId="{CF078A25-82DD-46F9-AA5F-5D05E778FB9C}" type="presParOf" srcId="{201A47AE-B8BB-4DEA-A76A-24BC82C65B9D}" destId="{F5AE0D8A-3970-4DB2-9E05-7BFACC0FF4BC}" srcOrd="2" destOrd="0" presId="urn:microsoft.com/office/officeart/2018/2/layout/IconLabelList"/>
    <dgm:cxn modelId="{5E950E47-994E-4669-A444-90DB8E292EC1}" type="presParOf" srcId="{E91DAEDC-B0DE-4993-AE41-F6DF01F83DEF}" destId="{EBEC8124-D541-441B-A933-2F0F3AA64C73}" srcOrd="3" destOrd="0" presId="urn:microsoft.com/office/officeart/2018/2/layout/IconLabelList"/>
    <dgm:cxn modelId="{57596EDD-CDBE-498F-B99A-1E51FBE2F920}" type="presParOf" srcId="{E91DAEDC-B0DE-4993-AE41-F6DF01F83DEF}" destId="{959CA2FD-3868-4CFB-9AEF-1C6017284195}" srcOrd="4" destOrd="0" presId="urn:microsoft.com/office/officeart/2018/2/layout/IconLabelList"/>
    <dgm:cxn modelId="{7228845F-B11F-4437-A079-87F35BC0E026}" type="presParOf" srcId="{959CA2FD-3868-4CFB-9AEF-1C6017284195}" destId="{DD382B36-A3DD-494A-A93C-92839307D7C5}" srcOrd="0" destOrd="0" presId="urn:microsoft.com/office/officeart/2018/2/layout/IconLabelList"/>
    <dgm:cxn modelId="{11694C02-78D1-4A9F-886C-A5F849209D51}" type="presParOf" srcId="{959CA2FD-3868-4CFB-9AEF-1C6017284195}" destId="{1FACDDEC-10BE-4F96-A961-185A34A9FAE9}" srcOrd="1" destOrd="0" presId="urn:microsoft.com/office/officeart/2018/2/layout/IconLabelList"/>
    <dgm:cxn modelId="{6F2A183F-BCFC-46E6-914A-E40E9EF7DF14}" type="presParOf" srcId="{959CA2FD-3868-4CFB-9AEF-1C6017284195}" destId="{621BB225-00A6-45EA-8A8D-2AB469F45ECA}" srcOrd="2" destOrd="0" presId="urn:microsoft.com/office/officeart/2018/2/layout/IconLabelList"/>
    <dgm:cxn modelId="{34D3E37E-C47D-484A-AE97-B89EDC4E0EE1}" type="presParOf" srcId="{E91DAEDC-B0DE-4993-AE41-F6DF01F83DEF}" destId="{7C31FC37-7967-45D5-85EC-20482709F5ED}" srcOrd="5" destOrd="0" presId="urn:microsoft.com/office/officeart/2018/2/layout/IconLabelList"/>
    <dgm:cxn modelId="{337FBB6A-63C0-485C-A895-11A111991DEE}" type="presParOf" srcId="{E91DAEDC-B0DE-4993-AE41-F6DF01F83DEF}" destId="{10AEF658-482E-4252-8C84-0853175145B2}" srcOrd="6" destOrd="0" presId="urn:microsoft.com/office/officeart/2018/2/layout/IconLabelList"/>
    <dgm:cxn modelId="{49BCA7BC-D33E-43B5-AF9F-5DF118DE3BA2}" type="presParOf" srcId="{10AEF658-482E-4252-8C84-0853175145B2}" destId="{D5AD9E9C-0E6A-41E8-9208-39F352F01012}" srcOrd="0" destOrd="0" presId="urn:microsoft.com/office/officeart/2018/2/layout/IconLabelList"/>
    <dgm:cxn modelId="{19076DE5-02AD-4C95-BF0D-429DD51BD4AE}" type="presParOf" srcId="{10AEF658-482E-4252-8C84-0853175145B2}" destId="{FFC432A4-4100-48B4-B405-35AFDAE21E27}" srcOrd="1" destOrd="0" presId="urn:microsoft.com/office/officeart/2018/2/layout/IconLabelList"/>
    <dgm:cxn modelId="{36CEE3EB-4B59-4A4A-9A5B-A484AB0FCAE3}" type="presParOf" srcId="{10AEF658-482E-4252-8C84-0853175145B2}" destId="{90EE5501-246C-4113-BEFD-16D45EB58220}" srcOrd="2" destOrd="0" presId="urn:microsoft.com/office/officeart/2018/2/layout/IconLabelList"/>
    <dgm:cxn modelId="{A26F2921-B86A-4291-BA6A-AE95FCE9ECB2}" type="presParOf" srcId="{E91DAEDC-B0DE-4993-AE41-F6DF01F83DEF}" destId="{F5BCCC12-D44C-40CE-8912-A00E96D70E6E}" srcOrd="7" destOrd="0" presId="urn:microsoft.com/office/officeart/2018/2/layout/IconLabelList"/>
    <dgm:cxn modelId="{DE77DC11-4345-4421-B739-F5FCAFBFFCE1}" type="presParOf" srcId="{E91DAEDC-B0DE-4993-AE41-F6DF01F83DEF}" destId="{ACC77277-0470-4831-A300-F358E06555DA}" srcOrd="8" destOrd="0" presId="urn:microsoft.com/office/officeart/2018/2/layout/IconLabelList"/>
    <dgm:cxn modelId="{57C1501F-F117-46E9-B921-464431D1628E}" type="presParOf" srcId="{ACC77277-0470-4831-A300-F358E06555DA}" destId="{28B81EE1-DD0B-4FED-B726-E31B00549375}" srcOrd="0" destOrd="0" presId="urn:microsoft.com/office/officeart/2018/2/layout/IconLabelList"/>
    <dgm:cxn modelId="{8966A0AB-EF3F-4B61-8E55-0CC947F2E012}" type="presParOf" srcId="{ACC77277-0470-4831-A300-F358E06555DA}" destId="{8F1C6AC1-C007-4179-A7F2-EA236BE541FA}" srcOrd="1" destOrd="0" presId="urn:microsoft.com/office/officeart/2018/2/layout/IconLabelList"/>
    <dgm:cxn modelId="{D1BA3D7B-BCD5-47C1-AC8B-8C7100914B93}" type="presParOf" srcId="{ACC77277-0470-4831-A300-F358E06555DA}" destId="{C8ED0B23-B61E-49DE-895E-DCD419FA906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512972-98AC-4C01-8650-E7EB2D89E32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E0B5EB8-37A1-44B8-9CE1-C31582B81094}">
      <dgm:prSet custT="1"/>
      <dgm:spPr/>
      <dgm:t>
        <a:bodyPr/>
        <a:lstStyle/>
        <a:p>
          <a:r>
            <a:rPr lang="en-IN" sz="1700" b="1" dirty="0">
              <a:solidFill>
                <a:schemeClr val="bg2">
                  <a:lumMod val="75000"/>
                </a:schemeClr>
              </a:solidFill>
            </a:rPr>
            <a:t>Project Management Tools</a:t>
          </a:r>
          <a:r>
            <a:rPr lang="en-IN" sz="1700" dirty="0">
              <a:solidFill>
                <a:schemeClr val="bg2">
                  <a:lumMod val="75000"/>
                </a:schemeClr>
              </a:solidFill>
            </a:rPr>
            <a:t>:</a:t>
          </a:r>
          <a:r>
            <a:rPr lang="en-IN" sz="1700" dirty="0"/>
            <a:t> </a:t>
          </a:r>
          <a:r>
            <a:rPr lang="en-IN" sz="1600" dirty="0"/>
            <a:t>These tools help plan, organize, and track tasks and projects, facilitating collaboration and resource allocation among team members.</a:t>
          </a:r>
          <a:endParaRPr lang="en-US" sz="1700" dirty="0"/>
        </a:p>
      </dgm:t>
    </dgm:pt>
    <dgm:pt modelId="{711B45DD-3DA0-444F-8354-EB7A7969DEAF}" type="parTrans" cxnId="{B64FDDDB-FF6F-4CAE-8850-FF3FB41FDE95}">
      <dgm:prSet/>
      <dgm:spPr/>
      <dgm:t>
        <a:bodyPr/>
        <a:lstStyle/>
        <a:p>
          <a:endParaRPr lang="en-US"/>
        </a:p>
      </dgm:t>
    </dgm:pt>
    <dgm:pt modelId="{BB7E8672-228A-43A2-BC16-EF3F38D76431}" type="sibTrans" cxnId="{B64FDDDB-FF6F-4CAE-8850-FF3FB41FDE95}">
      <dgm:prSet/>
      <dgm:spPr/>
      <dgm:t>
        <a:bodyPr/>
        <a:lstStyle/>
        <a:p>
          <a:endParaRPr lang="en-US"/>
        </a:p>
      </dgm:t>
    </dgm:pt>
    <dgm:pt modelId="{0BE35E19-0E54-4A64-AD9A-136DE113F356}">
      <dgm:prSet custT="1"/>
      <dgm:spPr/>
      <dgm:t>
        <a:bodyPr/>
        <a:lstStyle/>
        <a:p>
          <a:r>
            <a:rPr lang="en-IN" sz="1700" b="1" dirty="0">
              <a:solidFill>
                <a:schemeClr val="bg2">
                  <a:lumMod val="75000"/>
                </a:schemeClr>
              </a:solidFill>
            </a:rPr>
            <a:t>Communication and Collaboration Tools</a:t>
          </a:r>
          <a:r>
            <a:rPr lang="en-IN" sz="1700" dirty="0">
              <a:solidFill>
                <a:schemeClr val="bg2">
                  <a:lumMod val="75000"/>
                </a:schemeClr>
              </a:solidFill>
            </a:rPr>
            <a:t>: </a:t>
          </a:r>
        </a:p>
        <a:p>
          <a:r>
            <a:rPr lang="en-IN" sz="1600" dirty="0"/>
            <a:t>These platforms enable real-time communication, file sharing, and collaborative editing, supporting remote and hybrid team workflows.</a:t>
          </a:r>
          <a:endParaRPr lang="en-US" sz="1600" dirty="0"/>
        </a:p>
      </dgm:t>
    </dgm:pt>
    <dgm:pt modelId="{10DB7DDD-3EEC-436D-8FA4-2A897962F5DB}" type="parTrans" cxnId="{3400D523-47C8-44CC-89D8-BD4E0AF9BD8B}">
      <dgm:prSet/>
      <dgm:spPr/>
      <dgm:t>
        <a:bodyPr/>
        <a:lstStyle/>
        <a:p>
          <a:endParaRPr lang="en-US"/>
        </a:p>
      </dgm:t>
    </dgm:pt>
    <dgm:pt modelId="{9C38F363-4123-43E0-B253-7B5948EFAF29}" type="sibTrans" cxnId="{3400D523-47C8-44CC-89D8-BD4E0AF9BD8B}">
      <dgm:prSet/>
      <dgm:spPr/>
      <dgm:t>
        <a:bodyPr/>
        <a:lstStyle/>
        <a:p>
          <a:endParaRPr lang="en-US"/>
        </a:p>
      </dgm:t>
    </dgm:pt>
    <dgm:pt modelId="{88345B0D-2346-4B42-9FD5-A7650ADBA32F}">
      <dgm:prSet custT="1"/>
      <dgm:spPr/>
      <dgm:t>
        <a:bodyPr/>
        <a:lstStyle/>
        <a:p>
          <a:r>
            <a:rPr lang="en-IN" sz="1700" b="1" dirty="0">
              <a:solidFill>
                <a:schemeClr val="bg2">
                  <a:lumMod val="75000"/>
                </a:schemeClr>
              </a:solidFill>
            </a:rPr>
            <a:t>Time Tracking and Employee Monitoring</a:t>
          </a:r>
          <a:r>
            <a:rPr lang="en-IN" sz="1700" dirty="0">
              <a:solidFill>
                <a:schemeClr val="bg2">
                  <a:lumMod val="75000"/>
                </a:schemeClr>
              </a:solidFill>
            </a:rPr>
            <a:t>: </a:t>
          </a:r>
        </a:p>
        <a:p>
          <a:r>
            <a:rPr lang="en-IN" sz="1600" dirty="0"/>
            <a:t>Tools designed to monitor employee activity and track time spent on tasks to improve productivity and efficiency.</a:t>
          </a:r>
          <a:endParaRPr lang="en-US" sz="1600" dirty="0"/>
        </a:p>
      </dgm:t>
    </dgm:pt>
    <dgm:pt modelId="{99AE8258-BAED-4F62-8AC4-9EFE4F405D54}" type="parTrans" cxnId="{55ABB98D-225D-4021-8FC8-E7FD4C9C75CC}">
      <dgm:prSet/>
      <dgm:spPr/>
      <dgm:t>
        <a:bodyPr/>
        <a:lstStyle/>
        <a:p>
          <a:endParaRPr lang="en-US"/>
        </a:p>
      </dgm:t>
    </dgm:pt>
    <dgm:pt modelId="{92097B41-3226-45A4-B9E4-BDBC0D17783C}" type="sibTrans" cxnId="{55ABB98D-225D-4021-8FC8-E7FD4C9C75CC}">
      <dgm:prSet/>
      <dgm:spPr/>
      <dgm:t>
        <a:bodyPr/>
        <a:lstStyle/>
        <a:p>
          <a:endParaRPr lang="en-US"/>
        </a:p>
      </dgm:t>
    </dgm:pt>
    <dgm:pt modelId="{530E8EE1-E119-4621-AD79-4BD57507C4DE}">
      <dgm:prSet custT="1"/>
      <dgm:spPr/>
      <dgm:t>
        <a:bodyPr/>
        <a:lstStyle/>
        <a:p>
          <a:r>
            <a:rPr lang="en-IN" sz="1900" b="1" dirty="0">
              <a:solidFill>
                <a:schemeClr val="bg2">
                  <a:lumMod val="75000"/>
                </a:schemeClr>
              </a:solidFill>
            </a:rPr>
            <a:t>Note-taking and Document Management:</a:t>
          </a:r>
          <a:r>
            <a:rPr lang="en-IN" sz="1900" dirty="0"/>
            <a:t> </a:t>
          </a:r>
        </a:p>
        <a:p>
          <a:r>
            <a:rPr lang="en-IN" sz="1600" dirty="0"/>
            <a:t>Platforms for creating, organizing, and sharing notes, documents, and information.</a:t>
          </a:r>
          <a:endParaRPr lang="en-US" sz="1600" dirty="0"/>
        </a:p>
      </dgm:t>
    </dgm:pt>
    <dgm:pt modelId="{5C2DEBE8-C094-450D-92C5-A3FE28FA173B}" type="parTrans" cxnId="{D02EB2A8-3FD1-4F0C-B9F6-149AE6734C25}">
      <dgm:prSet/>
      <dgm:spPr/>
      <dgm:t>
        <a:bodyPr/>
        <a:lstStyle/>
        <a:p>
          <a:endParaRPr lang="en-US"/>
        </a:p>
      </dgm:t>
    </dgm:pt>
    <dgm:pt modelId="{D6E912FA-E927-4AEE-BEC2-790FA43D6E39}" type="sibTrans" cxnId="{D02EB2A8-3FD1-4F0C-B9F6-149AE6734C25}">
      <dgm:prSet/>
      <dgm:spPr/>
      <dgm:t>
        <a:bodyPr/>
        <a:lstStyle/>
        <a:p>
          <a:endParaRPr lang="en-US"/>
        </a:p>
      </dgm:t>
    </dgm:pt>
    <dgm:pt modelId="{FDA29376-BE11-4898-A552-85C54A3731FC}">
      <dgm:prSet custT="1"/>
      <dgm:spPr/>
      <dgm:t>
        <a:bodyPr/>
        <a:lstStyle/>
        <a:p>
          <a:r>
            <a:rPr lang="en-IN" sz="1900" b="1" dirty="0">
              <a:solidFill>
                <a:schemeClr val="bg2">
                  <a:lumMod val="75000"/>
                </a:schemeClr>
              </a:solidFill>
            </a:rPr>
            <a:t>Task and To-Do List Apps</a:t>
          </a:r>
          <a:r>
            <a:rPr lang="en-IN" sz="1900" dirty="0">
              <a:solidFill>
                <a:schemeClr val="bg2">
                  <a:lumMod val="75000"/>
                </a:schemeClr>
              </a:solidFill>
            </a:rPr>
            <a:t>:</a:t>
          </a:r>
          <a:r>
            <a:rPr lang="en-IN" sz="1900" dirty="0"/>
            <a:t> </a:t>
          </a:r>
          <a:r>
            <a:rPr lang="en-IN" sz="1600" dirty="0"/>
            <a:t>These apps assist individuals and teams in organizing and managing their daily tasks and priorities.</a:t>
          </a:r>
          <a:endParaRPr lang="en-US" sz="1900" dirty="0"/>
        </a:p>
      </dgm:t>
    </dgm:pt>
    <dgm:pt modelId="{7F311E39-54CD-4856-A3B5-9D9D1C98C324}" type="parTrans" cxnId="{B61032C7-8DAE-4C7C-B3C6-A6350218AE46}">
      <dgm:prSet/>
      <dgm:spPr/>
      <dgm:t>
        <a:bodyPr/>
        <a:lstStyle/>
        <a:p>
          <a:endParaRPr lang="en-US"/>
        </a:p>
      </dgm:t>
    </dgm:pt>
    <dgm:pt modelId="{D3286563-5CCC-4399-93AC-6DC9D2D956A4}" type="sibTrans" cxnId="{B61032C7-8DAE-4C7C-B3C6-A6350218AE46}">
      <dgm:prSet/>
      <dgm:spPr/>
      <dgm:t>
        <a:bodyPr/>
        <a:lstStyle/>
        <a:p>
          <a:endParaRPr lang="en-US"/>
        </a:p>
      </dgm:t>
    </dgm:pt>
    <dgm:pt modelId="{680E05EF-751C-4099-A724-012DA5373AFF}">
      <dgm:prSet custT="1"/>
      <dgm:spPr/>
      <dgm:t>
        <a:bodyPr/>
        <a:lstStyle/>
        <a:p>
          <a:r>
            <a:rPr lang="en-IN" sz="1900" b="1" dirty="0">
              <a:solidFill>
                <a:schemeClr val="bg2">
                  <a:lumMod val="75000"/>
                </a:schemeClr>
              </a:solidFill>
            </a:rPr>
            <a:t>Cloud Storage and File Sharing</a:t>
          </a:r>
          <a:r>
            <a:rPr lang="en-IN" sz="1900" dirty="0">
              <a:solidFill>
                <a:schemeClr val="bg2">
                  <a:lumMod val="75000"/>
                </a:schemeClr>
              </a:solidFill>
            </a:rPr>
            <a:t>:</a:t>
          </a:r>
          <a:r>
            <a:rPr lang="en-IN" sz="1900" dirty="0"/>
            <a:t> </a:t>
          </a:r>
        </a:p>
        <a:p>
          <a:r>
            <a:rPr lang="en-IN" sz="1600" dirty="0"/>
            <a:t>Services that allow users to store and share files securely over the internet.</a:t>
          </a:r>
          <a:endParaRPr lang="en-US" sz="1600" dirty="0"/>
        </a:p>
      </dgm:t>
    </dgm:pt>
    <dgm:pt modelId="{077615B4-149D-41D2-BB2F-69A987156E06}" type="parTrans" cxnId="{338D8043-9D39-45AA-9DD5-1D5BAF2C273C}">
      <dgm:prSet/>
      <dgm:spPr/>
      <dgm:t>
        <a:bodyPr/>
        <a:lstStyle/>
        <a:p>
          <a:endParaRPr lang="en-US"/>
        </a:p>
      </dgm:t>
    </dgm:pt>
    <dgm:pt modelId="{DC6A78A2-0A80-430B-AA47-48129E70DD52}" type="sibTrans" cxnId="{338D8043-9D39-45AA-9DD5-1D5BAF2C273C}">
      <dgm:prSet/>
      <dgm:spPr/>
      <dgm:t>
        <a:bodyPr/>
        <a:lstStyle/>
        <a:p>
          <a:endParaRPr lang="en-US"/>
        </a:p>
      </dgm:t>
    </dgm:pt>
    <dgm:pt modelId="{90B7ACC3-1EEE-4935-A68B-158F0D363D24}" type="pres">
      <dgm:prSet presAssocID="{23512972-98AC-4C01-8650-E7EB2D89E326}" presName="diagram" presStyleCnt="0">
        <dgm:presLayoutVars>
          <dgm:dir/>
          <dgm:resizeHandles val="exact"/>
        </dgm:presLayoutVars>
      </dgm:prSet>
      <dgm:spPr/>
    </dgm:pt>
    <dgm:pt modelId="{B3A7F323-330F-441B-9247-397CFD389EF6}" type="pres">
      <dgm:prSet presAssocID="{AE0B5EB8-37A1-44B8-9CE1-C31582B81094}" presName="node" presStyleLbl="node1" presStyleIdx="0" presStyleCnt="6">
        <dgm:presLayoutVars>
          <dgm:bulletEnabled val="1"/>
        </dgm:presLayoutVars>
      </dgm:prSet>
      <dgm:spPr/>
    </dgm:pt>
    <dgm:pt modelId="{4A3E71A7-EB9E-483F-8FD6-079036C560CE}" type="pres">
      <dgm:prSet presAssocID="{BB7E8672-228A-43A2-BC16-EF3F38D76431}" presName="sibTrans" presStyleCnt="0"/>
      <dgm:spPr/>
    </dgm:pt>
    <dgm:pt modelId="{526F4737-1DA7-4568-8C9F-C392FF8F714C}" type="pres">
      <dgm:prSet presAssocID="{0BE35E19-0E54-4A64-AD9A-136DE113F356}" presName="node" presStyleLbl="node1" presStyleIdx="1" presStyleCnt="6">
        <dgm:presLayoutVars>
          <dgm:bulletEnabled val="1"/>
        </dgm:presLayoutVars>
      </dgm:prSet>
      <dgm:spPr/>
    </dgm:pt>
    <dgm:pt modelId="{0E95303B-EFF2-4D89-B9EA-E720B2F92C30}" type="pres">
      <dgm:prSet presAssocID="{9C38F363-4123-43E0-B253-7B5948EFAF29}" presName="sibTrans" presStyleCnt="0"/>
      <dgm:spPr/>
    </dgm:pt>
    <dgm:pt modelId="{83B44827-8A99-4A2D-B556-20D716B35F4A}" type="pres">
      <dgm:prSet presAssocID="{88345B0D-2346-4B42-9FD5-A7650ADBA32F}" presName="node" presStyleLbl="node1" presStyleIdx="2" presStyleCnt="6">
        <dgm:presLayoutVars>
          <dgm:bulletEnabled val="1"/>
        </dgm:presLayoutVars>
      </dgm:prSet>
      <dgm:spPr/>
    </dgm:pt>
    <dgm:pt modelId="{B656341C-39A0-49A7-AB92-30090CF84BEA}" type="pres">
      <dgm:prSet presAssocID="{92097B41-3226-45A4-B9E4-BDBC0D17783C}" presName="sibTrans" presStyleCnt="0"/>
      <dgm:spPr/>
    </dgm:pt>
    <dgm:pt modelId="{3A34F2B6-8AF5-4B70-A530-D2C3242B0AC0}" type="pres">
      <dgm:prSet presAssocID="{530E8EE1-E119-4621-AD79-4BD57507C4DE}" presName="node" presStyleLbl="node1" presStyleIdx="3" presStyleCnt="6">
        <dgm:presLayoutVars>
          <dgm:bulletEnabled val="1"/>
        </dgm:presLayoutVars>
      </dgm:prSet>
      <dgm:spPr/>
    </dgm:pt>
    <dgm:pt modelId="{D5801102-3603-437F-9B0C-66C1A8CFC189}" type="pres">
      <dgm:prSet presAssocID="{D6E912FA-E927-4AEE-BEC2-790FA43D6E39}" presName="sibTrans" presStyleCnt="0"/>
      <dgm:spPr/>
    </dgm:pt>
    <dgm:pt modelId="{9EB1377C-8421-4653-AFDD-066CF7728D71}" type="pres">
      <dgm:prSet presAssocID="{FDA29376-BE11-4898-A552-85C54A3731FC}" presName="node" presStyleLbl="node1" presStyleIdx="4" presStyleCnt="6">
        <dgm:presLayoutVars>
          <dgm:bulletEnabled val="1"/>
        </dgm:presLayoutVars>
      </dgm:prSet>
      <dgm:spPr/>
    </dgm:pt>
    <dgm:pt modelId="{E6FBAD2D-ADD6-4CB0-B2AE-78FDEEC838C6}" type="pres">
      <dgm:prSet presAssocID="{D3286563-5CCC-4399-93AC-6DC9D2D956A4}" presName="sibTrans" presStyleCnt="0"/>
      <dgm:spPr/>
    </dgm:pt>
    <dgm:pt modelId="{10EF606F-DE2D-468F-B6FD-BA0D8E7F78FA}" type="pres">
      <dgm:prSet presAssocID="{680E05EF-751C-4099-A724-012DA5373AFF}" presName="node" presStyleLbl="node1" presStyleIdx="5" presStyleCnt="6">
        <dgm:presLayoutVars>
          <dgm:bulletEnabled val="1"/>
        </dgm:presLayoutVars>
      </dgm:prSet>
      <dgm:spPr/>
    </dgm:pt>
  </dgm:ptLst>
  <dgm:cxnLst>
    <dgm:cxn modelId="{D1583E1F-319C-4835-AACC-0A0BBDCDBF84}" type="presOf" srcId="{AE0B5EB8-37A1-44B8-9CE1-C31582B81094}" destId="{B3A7F323-330F-441B-9247-397CFD389EF6}" srcOrd="0" destOrd="0" presId="urn:microsoft.com/office/officeart/2005/8/layout/default"/>
    <dgm:cxn modelId="{3400D523-47C8-44CC-89D8-BD4E0AF9BD8B}" srcId="{23512972-98AC-4C01-8650-E7EB2D89E326}" destId="{0BE35E19-0E54-4A64-AD9A-136DE113F356}" srcOrd="1" destOrd="0" parTransId="{10DB7DDD-3EEC-436D-8FA4-2A897962F5DB}" sibTransId="{9C38F363-4123-43E0-B253-7B5948EFAF29}"/>
    <dgm:cxn modelId="{7DC0A125-E279-4353-9726-D1A347B00202}" type="presOf" srcId="{FDA29376-BE11-4898-A552-85C54A3731FC}" destId="{9EB1377C-8421-4653-AFDD-066CF7728D71}" srcOrd="0" destOrd="0" presId="urn:microsoft.com/office/officeart/2005/8/layout/default"/>
    <dgm:cxn modelId="{519F7834-4E0C-4DA8-BCE9-AB39A274A2CD}" type="presOf" srcId="{23512972-98AC-4C01-8650-E7EB2D89E326}" destId="{90B7ACC3-1EEE-4935-A68B-158F0D363D24}" srcOrd="0" destOrd="0" presId="urn:microsoft.com/office/officeart/2005/8/layout/default"/>
    <dgm:cxn modelId="{338D8043-9D39-45AA-9DD5-1D5BAF2C273C}" srcId="{23512972-98AC-4C01-8650-E7EB2D89E326}" destId="{680E05EF-751C-4099-A724-012DA5373AFF}" srcOrd="5" destOrd="0" parTransId="{077615B4-149D-41D2-BB2F-69A987156E06}" sibTransId="{DC6A78A2-0A80-430B-AA47-48129E70DD52}"/>
    <dgm:cxn modelId="{967C5273-6C8C-4814-ABC3-88313684A22B}" type="presOf" srcId="{0BE35E19-0E54-4A64-AD9A-136DE113F356}" destId="{526F4737-1DA7-4568-8C9F-C392FF8F714C}" srcOrd="0" destOrd="0" presId="urn:microsoft.com/office/officeart/2005/8/layout/default"/>
    <dgm:cxn modelId="{FE57F278-22BE-4323-A2A5-955059766D57}" type="presOf" srcId="{680E05EF-751C-4099-A724-012DA5373AFF}" destId="{10EF606F-DE2D-468F-B6FD-BA0D8E7F78FA}" srcOrd="0" destOrd="0" presId="urn:microsoft.com/office/officeart/2005/8/layout/default"/>
    <dgm:cxn modelId="{55ABB98D-225D-4021-8FC8-E7FD4C9C75CC}" srcId="{23512972-98AC-4C01-8650-E7EB2D89E326}" destId="{88345B0D-2346-4B42-9FD5-A7650ADBA32F}" srcOrd="2" destOrd="0" parTransId="{99AE8258-BAED-4F62-8AC4-9EFE4F405D54}" sibTransId="{92097B41-3226-45A4-B9E4-BDBC0D17783C}"/>
    <dgm:cxn modelId="{4010E79C-71C3-44A1-A92A-886E2B7D47F7}" type="presOf" srcId="{530E8EE1-E119-4621-AD79-4BD57507C4DE}" destId="{3A34F2B6-8AF5-4B70-A530-D2C3242B0AC0}" srcOrd="0" destOrd="0" presId="urn:microsoft.com/office/officeart/2005/8/layout/default"/>
    <dgm:cxn modelId="{D02EB2A8-3FD1-4F0C-B9F6-149AE6734C25}" srcId="{23512972-98AC-4C01-8650-E7EB2D89E326}" destId="{530E8EE1-E119-4621-AD79-4BD57507C4DE}" srcOrd="3" destOrd="0" parTransId="{5C2DEBE8-C094-450D-92C5-A3FE28FA173B}" sibTransId="{D6E912FA-E927-4AEE-BEC2-790FA43D6E39}"/>
    <dgm:cxn modelId="{D7CE09C6-34C2-40FC-AFF0-5E2CF6B37BA3}" type="presOf" srcId="{88345B0D-2346-4B42-9FD5-A7650ADBA32F}" destId="{83B44827-8A99-4A2D-B556-20D716B35F4A}" srcOrd="0" destOrd="0" presId="urn:microsoft.com/office/officeart/2005/8/layout/default"/>
    <dgm:cxn modelId="{B61032C7-8DAE-4C7C-B3C6-A6350218AE46}" srcId="{23512972-98AC-4C01-8650-E7EB2D89E326}" destId="{FDA29376-BE11-4898-A552-85C54A3731FC}" srcOrd="4" destOrd="0" parTransId="{7F311E39-54CD-4856-A3B5-9D9D1C98C324}" sibTransId="{D3286563-5CCC-4399-93AC-6DC9D2D956A4}"/>
    <dgm:cxn modelId="{B64FDDDB-FF6F-4CAE-8850-FF3FB41FDE95}" srcId="{23512972-98AC-4C01-8650-E7EB2D89E326}" destId="{AE0B5EB8-37A1-44B8-9CE1-C31582B81094}" srcOrd="0" destOrd="0" parTransId="{711B45DD-3DA0-444F-8354-EB7A7969DEAF}" sibTransId="{BB7E8672-228A-43A2-BC16-EF3F38D76431}"/>
    <dgm:cxn modelId="{F781C8DC-AC05-48B6-8100-B8F2B51C761A}" type="presParOf" srcId="{90B7ACC3-1EEE-4935-A68B-158F0D363D24}" destId="{B3A7F323-330F-441B-9247-397CFD389EF6}" srcOrd="0" destOrd="0" presId="urn:microsoft.com/office/officeart/2005/8/layout/default"/>
    <dgm:cxn modelId="{5A99E0D3-36D8-4B80-BCE4-215F0991D41A}" type="presParOf" srcId="{90B7ACC3-1EEE-4935-A68B-158F0D363D24}" destId="{4A3E71A7-EB9E-483F-8FD6-079036C560CE}" srcOrd="1" destOrd="0" presId="urn:microsoft.com/office/officeart/2005/8/layout/default"/>
    <dgm:cxn modelId="{A7881212-42B1-4F76-8F90-F502CDC64E59}" type="presParOf" srcId="{90B7ACC3-1EEE-4935-A68B-158F0D363D24}" destId="{526F4737-1DA7-4568-8C9F-C392FF8F714C}" srcOrd="2" destOrd="0" presId="urn:microsoft.com/office/officeart/2005/8/layout/default"/>
    <dgm:cxn modelId="{08175B95-9931-415F-A6D2-C5DE7E0D5A3F}" type="presParOf" srcId="{90B7ACC3-1EEE-4935-A68B-158F0D363D24}" destId="{0E95303B-EFF2-4D89-B9EA-E720B2F92C30}" srcOrd="3" destOrd="0" presId="urn:microsoft.com/office/officeart/2005/8/layout/default"/>
    <dgm:cxn modelId="{24C08044-D4B6-417A-B3AD-5D1B8CAE948F}" type="presParOf" srcId="{90B7ACC3-1EEE-4935-A68B-158F0D363D24}" destId="{83B44827-8A99-4A2D-B556-20D716B35F4A}" srcOrd="4" destOrd="0" presId="urn:microsoft.com/office/officeart/2005/8/layout/default"/>
    <dgm:cxn modelId="{0762C28F-B06F-4599-B0ED-D7746EC28673}" type="presParOf" srcId="{90B7ACC3-1EEE-4935-A68B-158F0D363D24}" destId="{B656341C-39A0-49A7-AB92-30090CF84BEA}" srcOrd="5" destOrd="0" presId="urn:microsoft.com/office/officeart/2005/8/layout/default"/>
    <dgm:cxn modelId="{AC517DAB-F03E-4F3B-A594-7B1F7C6782D9}" type="presParOf" srcId="{90B7ACC3-1EEE-4935-A68B-158F0D363D24}" destId="{3A34F2B6-8AF5-4B70-A530-D2C3242B0AC0}" srcOrd="6" destOrd="0" presId="urn:microsoft.com/office/officeart/2005/8/layout/default"/>
    <dgm:cxn modelId="{1CA94E8E-BC05-4BD5-BA5D-3546B5B70AB0}" type="presParOf" srcId="{90B7ACC3-1EEE-4935-A68B-158F0D363D24}" destId="{D5801102-3603-437F-9B0C-66C1A8CFC189}" srcOrd="7" destOrd="0" presId="urn:microsoft.com/office/officeart/2005/8/layout/default"/>
    <dgm:cxn modelId="{B6B0E22E-4807-4649-9D57-25A1A60E8F11}" type="presParOf" srcId="{90B7ACC3-1EEE-4935-A68B-158F0D363D24}" destId="{9EB1377C-8421-4653-AFDD-066CF7728D71}" srcOrd="8" destOrd="0" presId="urn:microsoft.com/office/officeart/2005/8/layout/default"/>
    <dgm:cxn modelId="{68658997-20F1-433C-9548-7928845FE43A}" type="presParOf" srcId="{90B7ACC3-1EEE-4935-A68B-158F0D363D24}" destId="{E6FBAD2D-ADD6-4CB0-B2AE-78FDEEC838C6}" srcOrd="9" destOrd="0" presId="urn:microsoft.com/office/officeart/2005/8/layout/default"/>
    <dgm:cxn modelId="{15C76EDA-C516-4DF7-AC21-D81A5B498946}" type="presParOf" srcId="{90B7ACC3-1EEE-4935-A68B-158F0D363D24}" destId="{10EF606F-DE2D-468F-B6FD-BA0D8E7F78F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0579C64-B496-49C6-95A1-20272366636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B7217E9-D0ED-460C-97FD-E1FC2B2674EB}">
      <dgm:prSet custT="1"/>
      <dgm:spPr/>
      <dgm:t>
        <a:bodyPr/>
        <a:lstStyle/>
        <a:p>
          <a:pPr>
            <a:lnSpc>
              <a:spcPct val="100000"/>
            </a:lnSpc>
          </a:pPr>
          <a:r>
            <a:rPr lang="en-IN" sz="1200" b="1" dirty="0">
              <a:solidFill>
                <a:schemeClr val="accent2">
                  <a:lumMod val="60000"/>
                  <a:lumOff val="40000"/>
                </a:schemeClr>
              </a:solidFill>
            </a:rPr>
            <a:t>Remote and Hybrid Work</a:t>
          </a:r>
          <a:r>
            <a:rPr lang="en-IN" sz="1100" dirty="0"/>
            <a:t>: </a:t>
          </a:r>
        </a:p>
        <a:p>
          <a:pPr>
            <a:lnSpc>
              <a:spcPct val="100000"/>
            </a:lnSpc>
          </a:pPr>
          <a:r>
            <a:rPr lang="en-IN" sz="1100" dirty="0"/>
            <a:t>The increasing adoption of remote and hybrid work models has led to a surge in demand for productivity tools that enable seamless collaboration and communication among dispersed teams.</a:t>
          </a:r>
          <a:endParaRPr lang="en-US" sz="1100" dirty="0"/>
        </a:p>
      </dgm:t>
    </dgm:pt>
    <dgm:pt modelId="{5D93F743-A10B-450C-956E-25089212180A}" type="parTrans" cxnId="{BE8D9CD7-2258-4C67-BD4A-22B79BD92865}">
      <dgm:prSet/>
      <dgm:spPr/>
      <dgm:t>
        <a:bodyPr/>
        <a:lstStyle/>
        <a:p>
          <a:endParaRPr lang="en-US"/>
        </a:p>
      </dgm:t>
    </dgm:pt>
    <dgm:pt modelId="{8AAB39C7-EEE6-4FFE-BEF2-FADE5F48CB3A}" type="sibTrans" cxnId="{BE8D9CD7-2258-4C67-BD4A-22B79BD92865}">
      <dgm:prSet/>
      <dgm:spPr/>
      <dgm:t>
        <a:bodyPr/>
        <a:lstStyle/>
        <a:p>
          <a:endParaRPr lang="en-US"/>
        </a:p>
      </dgm:t>
    </dgm:pt>
    <dgm:pt modelId="{BCCBC34B-D8FC-404C-8174-C1C96B235579}">
      <dgm:prSet custT="1"/>
      <dgm:spPr/>
      <dgm:t>
        <a:bodyPr/>
        <a:lstStyle/>
        <a:p>
          <a:pPr>
            <a:lnSpc>
              <a:spcPct val="100000"/>
            </a:lnSpc>
          </a:pPr>
          <a:r>
            <a:rPr lang="en-IN" sz="1200" b="1" dirty="0">
              <a:solidFill>
                <a:schemeClr val="accent2">
                  <a:lumMod val="60000"/>
                  <a:lumOff val="40000"/>
                </a:schemeClr>
              </a:solidFill>
            </a:rPr>
            <a:t>Integration and Ecosystems</a:t>
          </a:r>
          <a:r>
            <a:rPr lang="en-IN" sz="1200" dirty="0">
              <a:solidFill>
                <a:schemeClr val="accent2">
                  <a:lumMod val="60000"/>
                  <a:lumOff val="40000"/>
                </a:schemeClr>
              </a:solidFill>
            </a:rPr>
            <a:t>: </a:t>
          </a:r>
        </a:p>
        <a:p>
          <a:pPr>
            <a:lnSpc>
              <a:spcPct val="100000"/>
            </a:lnSpc>
          </a:pPr>
          <a:r>
            <a:rPr lang="en-IN" sz="1100" dirty="0"/>
            <a:t>Users prefer productivity tools that integrate well with other applications and platforms, leading to the rise of ecosystems that offer a suite of interconnected tools.</a:t>
          </a:r>
          <a:endParaRPr lang="en-US" sz="1100" dirty="0"/>
        </a:p>
      </dgm:t>
    </dgm:pt>
    <dgm:pt modelId="{5FF40058-6309-4526-8BEF-544E7223883A}" type="parTrans" cxnId="{624F919B-5295-4EF1-A999-59615B6E3144}">
      <dgm:prSet/>
      <dgm:spPr/>
      <dgm:t>
        <a:bodyPr/>
        <a:lstStyle/>
        <a:p>
          <a:endParaRPr lang="en-US"/>
        </a:p>
      </dgm:t>
    </dgm:pt>
    <dgm:pt modelId="{57AAC0FD-EF4D-479D-93AC-6A2773BE839B}" type="sibTrans" cxnId="{624F919B-5295-4EF1-A999-59615B6E3144}">
      <dgm:prSet/>
      <dgm:spPr/>
      <dgm:t>
        <a:bodyPr/>
        <a:lstStyle/>
        <a:p>
          <a:endParaRPr lang="en-US"/>
        </a:p>
      </dgm:t>
    </dgm:pt>
    <dgm:pt modelId="{53D2345A-3DCE-41ED-A643-E63E85DFBFED}">
      <dgm:prSet custT="1"/>
      <dgm:spPr/>
      <dgm:t>
        <a:bodyPr/>
        <a:lstStyle/>
        <a:p>
          <a:pPr>
            <a:lnSpc>
              <a:spcPct val="100000"/>
            </a:lnSpc>
          </a:pPr>
          <a:r>
            <a:rPr lang="en-IN" sz="1200" b="1" dirty="0">
              <a:solidFill>
                <a:schemeClr val="accent2">
                  <a:lumMod val="60000"/>
                  <a:lumOff val="40000"/>
                </a:schemeClr>
              </a:solidFill>
            </a:rPr>
            <a:t>Artificial Intelligence (AI) and Automation</a:t>
          </a:r>
          <a:r>
            <a:rPr lang="en-IN" sz="1200" dirty="0">
              <a:solidFill>
                <a:schemeClr val="accent2">
                  <a:lumMod val="60000"/>
                  <a:lumOff val="40000"/>
                </a:schemeClr>
              </a:solidFill>
            </a:rPr>
            <a:t>: </a:t>
          </a:r>
        </a:p>
        <a:p>
          <a:pPr>
            <a:lnSpc>
              <a:spcPct val="100000"/>
            </a:lnSpc>
          </a:pPr>
          <a:r>
            <a:rPr lang="en-IN" sz="1100" dirty="0"/>
            <a:t>AI-powered productivity tools that offer intelligent insights, automation, and predictive capabilities have gained popularity, enhancing user efficiency.</a:t>
          </a:r>
          <a:endParaRPr lang="en-US" sz="1100" dirty="0"/>
        </a:p>
      </dgm:t>
    </dgm:pt>
    <dgm:pt modelId="{7113433B-1CD8-4884-BB41-8F3E8D3B7CE4}" type="parTrans" cxnId="{CB353E69-E718-4278-9CBD-5B36CB878939}">
      <dgm:prSet/>
      <dgm:spPr/>
      <dgm:t>
        <a:bodyPr/>
        <a:lstStyle/>
        <a:p>
          <a:endParaRPr lang="en-US"/>
        </a:p>
      </dgm:t>
    </dgm:pt>
    <dgm:pt modelId="{369A3B3A-E9F0-4A57-91FE-458F874BCCDF}" type="sibTrans" cxnId="{CB353E69-E718-4278-9CBD-5B36CB878939}">
      <dgm:prSet/>
      <dgm:spPr/>
      <dgm:t>
        <a:bodyPr/>
        <a:lstStyle/>
        <a:p>
          <a:endParaRPr lang="en-US"/>
        </a:p>
      </dgm:t>
    </dgm:pt>
    <dgm:pt modelId="{7F117B5F-5D8D-479C-A960-B29730AE07AB}">
      <dgm:prSet custT="1"/>
      <dgm:spPr/>
      <dgm:t>
        <a:bodyPr/>
        <a:lstStyle/>
        <a:p>
          <a:pPr>
            <a:lnSpc>
              <a:spcPct val="100000"/>
            </a:lnSpc>
          </a:pPr>
          <a:r>
            <a:rPr lang="en-IN" sz="1200" b="1" dirty="0">
              <a:solidFill>
                <a:schemeClr val="accent2">
                  <a:lumMod val="60000"/>
                  <a:lumOff val="40000"/>
                </a:schemeClr>
              </a:solidFill>
            </a:rPr>
            <a:t>Mobile Productivity</a:t>
          </a:r>
          <a:r>
            <a:rPr lang="en-IN" sz="1400" b="1" dirty="0">
              <a:solidFill>
                <a:schemeClr val="accent2">
                  <a:lumMod val="60000"/>
                  <a:lumOff val="40000"/>
                </a:schemeClr>
              </a:solidFill>
            </a:rPr>
            <a:t>: </a:t>
          </a:r>
        </a:p>
        <a:p>
          <a:pPr>
            <a:lnSpc>
              <a:spcPct val="100000"/>
            </a:lnSpc>
          </a:pPr>
          <a:r>
            <a:rPr lang="en-IN" sz="1200" dirty="0"/>
            <a:t>With the proliferation of mobile devices, there is a growing demand for productivity tools that are accessible and optimized for use on smartphones and tablets.</a:t>
          </a:r>
          <a:endParaRPr lang="en-US" sz="1200" dirty="0"/>
        </a:p>
      </dgm:t>
    </dgm:pt>
    <dgm:pt modelId="{59D3E8CF-B2F0-466B-B2D1-FDB6ED7C50A5}" type="parTrans" cxnId="{67301E08-4176-495A-8CE7-DA8AD86BBA45}">
      <dgm:prSet/>
      <dgm:spPr/>
      <dgm:t>
        <a:bodyPr/>
        <a:lstStyle/>
        <a:p>
          <a:endParaRPr lang="en-US"/>
        </a:p>
      </dgm:t>
    </dgm:pt>
    <dgm:pt modelId="{7827FC07-03B6-4A19-8EBA-97DB10333C68}" type="sibTrans" cxnId="{67301E08-4176-495A-8CE7-DA8AD86BBA45}">
      <dgm:prSet/>
      <dgm:spPr/>
      <dgm:t>
        <a:bodyPr/>
        <a:lstStyle/>
        <a:p>
          <a:endParaRPr lang="en-US"/>
        </a:p>
      </dgm:t>
    </dgm:pt>
    <dgm:pt modelId="{6B1E0189-F385-409C-9128-DAADFA4261E0}">
      <dgm:prSet/>
      <dgm:spPr/>
      <dgm:t>
        <a:bodyPr/>
        <a:lstStyle/>
        <a:p>
          <a:pPr>
            <a:lnSpc>
              <a:spcPct val="100000"/>
            </a:lnSpc>
          </a:pPr>
          <a:r>
            <a:rPr lang="en-IN" b="1" dirty="0">
              <a:solidFill>
                <a:schemeClr val="accent2">
                  <a:lumMod val="60000"/>
                  <a:lumOff val="40000"/>
                </a:schemeClr>
              </a:solidFill>
            </a:rPr>
            <a:t>Focus on User Experience</a:t>
          </a:r>
          <a:r>
            <a:rPr lang="en-IN" dirty="0">
              <a:solidFill>
                <a:schemeClr val="accent2">
                  <a:lumMod val="60000"/>
                  <a:lumOff val="40000"/>
                </a:schemeClr>
              </a:solidFill>
            </a:rPr>
            <a:t>: </a:t>
          </a:r>
        </a:p>
        <a:p>
          <a:pPr>
            <a:lnSpc>
              <a:spcPct val="100000"/>
            </a:lnSpc>
          </a:pPr>
          <a:r>
            <a:rPr lang="en-IN" dirty="0"/>
            <a:t>Usability and user-friendly interfaces have become crucial differentiators as customers seek intuitive tools that require minimal training.</a:t>
          </a:r>
          <a:endParaRPr lang="en-US" dirty="0"/>
        </a:p>
      </dgm:t>
    </dgm:pt>
    <dgm:pt modelId="{B5AB6775-7FA2-428C-8E57-C336BDC36804}" type="parTrans" cxnId="{1EAE0516-9183-4411-A73E-6BECF5315012}">
      <dgm:prSet/>
      <dgm:spPr/>
      <dgm:t>
        <a:bodyPr/>
        <a:lstStyle/>
        <a:p>
          <a:endParaRPr lang="en-US"/>
        </a:p>
      </dgm:t>
    </dgm:pt>
    <dgm:pt modelId="{5BA083EF-7F0E-4B39-850C-D45073CD0735}" type="sibTrans" cxnId="{1EAE0516-9183-4411-A73E-6BECF5315012}">
      <dgm:prSet/>
      <dgm:spPr/>
      <dgm:t>
        <a:bodyPr/>
        <a:lstStyle/>
        <a:p>
          <a:endParaRPr lang="en-US"/>
        </a:p>
      </dgm:t>
    </dgm:pt>
    <dgm:pt modelId="{29D82C4E-A53A-4B11-A9BB-38C1919C6B94}" type="pres">
      <dgm:prSet presAssocID="{50579C64-B496-49C6-95A1-202723666367}" presName="root" presStyleCnt="0">
        <dgm:presLayoutVars>
          <dgm:dir/>
          <dgm:resizeHandles val="exact"/>
        </dgm:presLayoutVars>
      </dgm:prSet>
      <dgm:spPr/>
    </dgm:pt>
    <dgm:pt modelId="{C8D243D6-5E1E-4BB9-B94D-509FFDB3A3D3}" type="pres">
      <dgm:prSet presAssocID="{FB7217E9-D0ED-460C-97FD-E1FC2B2674EB}" presName="compNode" presStyleCnt="0"/>
      <dgm:spPr/>
    </dgm:pt>
    <dgm:pt modelId="{14327359-020E-423D-8015-D172036A2E4C}" type="pres">
      <dgm:prSet presAssocID="{FB7217E9-D0ED-460C-97FD-E1FC2B2674E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14F6A0FB-2DEB-4118-B96E-D835ED6A5CE0}" type="pres">
      <dgm:prSet presAssocID="{FB7217E9-D0ED-460C-97FD-E1FC2B2674EB}" presName="spaceRect" presStyleCnt="0"/>
      <dgm:spPr/>
    </dgm:pt>
    <dgm:pt modelId="{6B8539C9-8B2D-499A-B18E-A5D7AFFC6736}" type="pres">
      <dgm:prSet presAssocID="{FB7217E9-D0ED-460C-97FD-E1FC2B2674EB}" presName="textRect" presStyleLbl="revTx" presStyleIdx="0" presStyleCnt="5">
        <dgm:presLayoutVars>
          <dgm:chMax val="1"/>
          <dgm:chPref val="1"/>
        </dgm:presLayoutVars>
      </dgm:prSet>
      <dgm:spPr/>
    </dgm:pt>
    <dgm:pt modelId="{1598E5CA-4030-4C06-BD78-557CAB899147}" type="pres">
      <dgm:prSet presAssocID="{8AAB39C7-EEE6-4FFE-BEF2-FADE5F48CB3A}" presName="sibTrans" presStyleCnt="0"/>
      <dgm:spPr/>
    </dgm:pt>
    <dgm:pt modelId="{15612871-74AB-4F53-9AFB-22775D9EFFE5}" type="pres">
      <dgm:prSet presAssocID="{BCCBC34B-D8FC-404C-8174-C1C96B235579}" presName="compNode" presStyleCnt="0"/>
      <dgm:spPr/>
    </dgm:pt>
    <dgm:pt modelId="{72FE3F8E-3786-4EBD-8771-A45C14662E0B}" type="pres">
      <dgm:prSet presAssocID="{BCCBC34B-D8FC-404C-8174-C1C96B23557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siness Growth"/>
        </a:ext>
      </dgm:extLst>
    </dgm:pt>
    <dgm:pt modelId="{E5634589-7BBF-47E5-9417-3E36E40F6389}" type="pres">
      <dgm:prSet presAssocID="{BCCBC34B-D8FC-404C-8174-C1C96B235579}" presName="spaceRect" presStyleCnt="0"/>
      <dgm:spPr/>
    </dgm:pt>
    <dgm:pt modelId="{5E486DCB-0B45-4D36-A9C7-484F1144AC9D}" type="pres">
      <dgm:prSet presAssocID="{BCCBC34B-D8FC-404C-8174-C1C96B235579}" presName="textRect" presStyleLbl="revTx" presStyleIdx="1" presStyleCnt="5">
        <dgm:presLayoutVars>
          <dgm:chMax val="1"/>
          <dgm:chPref val="1"/>
        </dgm:presLayoutVars>
      </dgm:prSet>
      <dgm:spPr/>
    </dgm:pt>
    <dgm:pt modelId="{DA24A89D-9499-4563-AD54-6C2929CCB78B}" type="pres">
      <dgm:prSet presAssocID="{57AAC0FD-EF4D-479D-93AC-6A2773BE839B}" presName="sibTrans" presStyleCnt="0"/>
      <dgm:spPr/>
    </dgm:pt>
    <dgm:pt modelId="{FE2C22D3-77A8-477D-BF30-3383E94CC418}" type="pres">
      <dgm:prSet presAssocID="{53D2345A-3DCE-41ED-A643-E63E85DFBFED}" presName="compNode" presStyleCnt="0"/>
      <dgm:spPr/>
    </dgm:pt>
    <dgm:pt modelId="{00BBBE03-556B-4C4F-8352-E84491C54F4C}" type="pres">
      <dgm:prSet presAssocID="{53D2345A-3DCE-41ED-A643-E63E85DFBFE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184A60F1-03F6-4FB1-B217-F1D2ACB773E5}" type="pres">
      <dgm:prSet presAssocID="{53D2345A-3DCE-41ED-A643-E63E85DFBFED}" presName="spaceRect" presStyleCnt="0"/>
      <dgm:spPr/>
    </dgm:pt>
    <dgm:pt modelId="{9D826965-00C1-4167-8AA4-70CA47FD80A5}" type="pres">
      <dgm:prSet presAssocID="{53D2345A-3DCE-41ED-A643-E63E85DFBFED}" presName="textRect" presStyleLbl="revTx" presStyleIdx="2" presStyleCnt="5">
        <dgm:presLayoutVars>
          <dgm:chMax val="1"/>
          <dgm:chPref val="1"/>
        </dgm:presLayoutVars>
      </dgm:prSet>
      <dgm:spPr/>
    </dgm:pt>
    <dgm:pt modelId="{C9C8093E-CC6D-4B2A-8E2F-ACCB80207CBD}" type="pres">
      <dgm:prSet presAssocID="{369A3B3A-E9F0-4A57-91FE-458F874BCCDF}" presName="sibTrans" presStyleCnt="0"/>
      <dgm:spPr/>
    </dgm:pt>
    <dgm:pt modelId="{6A1525AD-4DA1-446B-AE9C-4ADC57BC1A3F}" type="pres">
      <dgm:prSet presAssocID="{7F117B5F-5D8D-479C-A960-B29730AE07AB}" presName="compNode" presStyleCnt="0"/>
      <dgm:spPr/>
    </dgm:pt>
    <dgm:pt modelId="{027BB8C6-E701-42E4-A681-7FFFF5D6B8E4}" type="pres">
      <dgm:prSet presAssocID="{7F117B5F-5D8D-479C-A960-B29730AE07A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mart Phone"/>
        </a:ext>
      </dgm:extLst>
    </dgm:pt>
    <dgm:pt modelId="{704A4413-7171-499A-B7D2-120241FD40A1}" type="pres">
      <dgm:prSet presAssocID="{7F117B5F-5D8D-479C-A960-B29730AE07AB}" presName="spaceRect" presStyleCnt="0"/>
      <dgm:spPr/>
    </dgm:pt>
    <dgm:pt modelId="{A9554C37-593A-4E7D-8138-79FBB18F358B}" type="pres">
      <dgm:prSet presAssocID="{7F117B5F-5D8D-479C-A960-B29730AE07AB}" presName="textRect" presStyleLbl="revTx" presStyleIdx="3" presStyleCnt="5">
        <dgm:presLayoutVars>
          <dgm:chMax val="1"/>
          <dgm:chPref val="1"/>
        </dgm:presLayoutVars>
      </dgm:prSet>
      <dgm:spPr/>
    </dgm:pt>
    <dgm:pt modelId="{6163DC1A-80B6-465B-9B26-C77F57CBAFBE}" type="pres">
      <dgm:prSet presAssocID="{7827FC07-03B6-4A19-8EBA-97DB10333C68}" presName="sibTrans" presStyleCnt="0"/>
      <dgm:spPr/>
    </dgm:pt>
    <dgm:pt modelId="{C029E1BF-C9B2-4816-BD84-8E3C3C922960}" type="pres">
      <dgm:prSet presAssocID="{6B1E0189-F385-409C-9128-DAADFA4261E0}" presName="compNode" presStyleCnt="0"/>
      <dgm:spPr/>
    </dgm:pt>
    <dgm:pt modelId="{5AE2C534-616D-43FC-AA43-95F321AE2DC1}" type="pres">
      <dgm:prSet presAssocID="{6B1E0189-F385-409C-9128-DAADFA4261E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ears"/>
        </a:ext>
      </dgm:extLst>
    </dgm:pt>
    <dgm:pt modelId="{112D48B4-96DD-4225-80A9-F7F2B5AB415F}" type="pres">
      <dgm:prSet presAssocID="{6B1E0189-F385-409C-9128-DAADFA4261E0}" presName="spaceRect" presStyleCnt="0"/>
      <dgm:spPr/>
    </dgm:pt>
    <dgm:pt modelId="{CB786741-8786-42F6-A928-81FADCE7F7EA}" type="pres">
      <dgm:prSet presAssocID="{6B1E0189-F385-409C-9128-DAADFA4261E0}" presName="textRect" presStyleLbl="revTx" presStyleIdx="4" presStyleCnt="5">
        <dgm:presLayoutVars>
          <dgm:chMax val="1"/>
          <dgm:chPref val="1"/>
        </dgm:presLayoutVars>
      </dgm:prSet>
      <dgm:spPr/>
    </dgm:pt>
  </dgm:ptLst>
  <dgm:cxnLst>
    <dgm:cxn modelId="{67301E08-4176-495A-8CE7-DA8AD86BBA45}" srcId="{50579C64-B496-49C6-95A1-202723666367}" destId="{7F117B5F-5D8D-479C-A960-B29730AE07AB}" srcOrd="3" destOrd="0" parTransId="{59D3E8CF-B2F0-466B-B2D1-FDB6ED7C50A5}" sibTransId="{7827FC07-03B6-4A19-8EBA-97DB10333C68}"/>
    <dgm:cxn modelId="{1EAE0516-9183-4411-A73E-6BECF5315012}" srcId="{50579C64-B496-49C6-95A1-202723666367}" destId="{6B1E0189-F385-409C-9128-DAADFA4261E0}" srcOrd="4" destOrd="0" parTransId="{B5AB6775-7FA2-428C-8E57-C336BDC36804}" sibTransId="{5BA083EF-7F0E-4B39-850C-D45073CD0735}"/>
    <dgm:cxn modelId="{6D203323-7342-48B9-AF41-5752E82B01A9}" type="presOf" srcId="{BCCBC34B-D8FC-404C-8174-C1C96B235579}" destId="{5E486DCB-0B45-4D36-A9C7-484F1144AC9D}" srcOrd="0" destOrd="0" presId="urn:microsoft.com/office/officeart/2018/2/layout/IconLabelList"/>
    <dgm:cxn modelId="{5E1EF035-090C-4FB9-9D72-C6E3681CB147}" type="presOf" srcId="{FB7217E9-D0ED-460C-97FD-E1FC2B2674EB}" destId="{6B8539C9-8B2D-499A-B18E-A5D7AFFC6736}" srcOrd="0" destOrd="0" presId="urn:microsoft.com/office/officeart/2018/2/layout/IconLabelList"/>
    <dgm:cxn modelId="{CB353E69-E718-4278-9CBD-5B36CB878939}" srcId="{50579C64-B496-49C6-95A1-202723666367}" destId="{53D2345A-3DCE-41ED-A643-E63E85DFBFED}" srcOrd="2" destOrd="0" parTransId="{7113433B-1CD8-4884-BB41-8F3E8D3B7CE4}" sibTransId="{369A3B3A-E9F0-4A57-91FE-458F874BCCDF}"/>
    <dgm:cxn modelId="{DFB02285-81FB-4174-B371-14C48A364AE4}" type="presOf" srcId="{50579C64-B496-49C6-95A1-202723666367}" destId="{29D82C4E-A53A-4B11-A9BB-38C1919C6B94}" srcOrd="0" destOrd="0" presId="urn:microsoft.com/office/officeart/2018/2/layout/IconLabelList"/>
    <dgm:cxn modelId="{E9501C99-EB8D-4EDF-967B-E449CC5349C5}" type="presOf" srcId="{53D2345A-3DCE-41ED-A643-E63E85DFBFED}" destId="{9D826965-00C1-4167-8AA4-70CA47FD80A5}" srcOrd="0" destOrd="0" presId="urn:microsoft.com/office/officeart/2018/2/layout/IconLabelList"/>
    <dgm:cxn modelId="{624F919B-5295-4EF1-A999-59615B6E3144}" srcId="{50579C64-B496-49C6-95A1-202723666367}" destId="{BCCBC34B-D8FC-404C-8174-C1C96B235579}" srcOrd="1" destOrd="0" parTransId="{5FF40058-6309-4526-8BEF-544E7223883A}" sibTransId="{57AAC0FD-EF4D-479D-93AC-6A2773BE839B}"/>
    <dgm:cxn modelId="{9BD547BA-B386-41AE-9947-9247187CB727}" type="presOf" srcId="{6B1E0189-F385-409C-9128-DAADFA4261E0}" destId="{CB786741-8786-42F6-A928-81FADCE7F7EA}" srcOrd="0" destOrd="0" presId="urn:microsoft.com/office/officeart/2018/2/layout/IconLabelList"/>
    <dgm:cxn modelId="{BE8D9CD7-2258-4C67-BD4A-22B79BD92865}" srcId="{50579C64-B496-49C6-95A1-202723666367}" destId="{FB7217E9-D0ED-460C-97FD-E1FC2B2674EB}" srcOrd="0" destOrd="0" parTransId="{5D93F743-A10B-450C-956E-25089212180A}" sibTransId="{8AAB39C7-EEE6-4FFE-BEF2-FADE5F48CB3A}"/>
    <dgm:cxn modelId="{70D6BAD9-298F-4A87-9642-7FF3001CB847}" type="presOf" srcId="{7F117B5F-5D8D-479C-A960-B29730AE07AB}" destId="{A9554C37-593A-4E7D-8138-79FBB18F358B}" srcOrd="0" destOrd="0" presId="urn:microsoft.com/office/officeart/2018/2/layout/IconLabelList"/>
    <dgm:cxn modelId="{CFE4CF37-BF1E-4B87-84B0-A50ECB01FFC6}" type="presParOf" srcId="{29D82C4E-A53A-4B11-A9BB-38C1919C6B94}" destId="{C8D243D6-5E1E-4BB9-B94D-509FFDB3A3D3}" srcOrd="0" destOrd="0" presId="urn:microsoft.com/office/officeart/2018/2/layout/IconLabelList"/>
    <dgm:cxn modelId="{D09A1C4A-C672-4CBA-870F-82F484B1ADE5}" type="presParOf" srcId="{C8D243D6-5E1E-4BB9-B94D-509FFDB3A3D3}" destId="{14327359-020E-423D-8015-D172036A2E4C}" srcOrd="0" destOrd="0" presId="urn:microsoft.com/office/officeart/2018/2/layout/IconLabelList"/>
    <dgm:cxn modelId="{09ED7B18-A60E-4629-B660-B0C72DF0FD88}" type="presParOf" srcId="{C8D243D6-5E1E-4BB9-B94D-509FFDB3A3D3}" destId="{14F6A0FB-2DEB-4118-B96E-D835ED6A5CE0}" srcOrd="1" destOrd="0" presId="urn:microsoft.com/office/officeart/2018/2/layout/IconLabelList"/>
    <dgm:cxn modelId="{B579DB3E-F572-4B24-AF83-D1844583A40F}" type="presParOf" srcId="{C8D243D6-5E1E-4BB9-B94D-509FFDB3A3D3}" destId="{6B8539C9-8B2D-499A-B18E-A5D7AFFC6736}" srcOrd="2" destOrd="0" presId="urn:microsoft.com/office/officeart/2018/2/layout/IconLabelList"/>
    <dgm:cxn modelId="{E555776E-C495-4DC3-BDAC-DE3541529F9E}" type="presParOf" srcId="{29D82C4E-A53A-4B11-A9BB-38C1919C6B94}" destId="{1598E5CA-4030-4C06-BD78-557CAB899147}" srcOrd="1" destOrd="0" presId="urn:microsoft.com/office/officeart/2018/2/layout/IconLabelList"/>
    <dgm:cxn modelId="{A5EB8D22-083C-4A19-AF19-443D03AC57DD}" type="presParOf" srcId="{29D82C4E-A53A-4B11-A9BB-38C1919C6B94}" destId="{15612871-74AB-4F53-9AFB-22775D9EFFE5}" srcOrd="2" destOrd="0" presId="urn:microsoft.com/office/officeart/2018/2/layout/IconLabelList"/>
    <dgm:cxn modelId="{4219514A-95E1-434C-9DB3-5F162239594D}" type="presParOf" srcId="{15612871-74AB-4F53-9AFB-22775D9EFFE5}" destId="{72FE3F8E-3786-4EBD-8771-A45C14662E0B}" srcOrd="0" destOrd="0" presId="urn:microsoft.com/office/officeart/2018/2/layout/IconLabelList"/>
    <dgm:cxn modelId="{66063CBE-8C47-4D81-8D38-A23796395D95}" type="presParOf" srcId="{15612871-74AB-4F53-9AFB-22775D9EFFE5}" destId="{E5634589-7BBF-47E5-9417-3E36E40F6389}" srcOrd="1" destOrd="0" presId="urn:microsoft.com/office/officeart/2018/2/layout/IconLabelList"/>
    <dgm:cxn modelId="{12574C20-63C9-48B1-97ED-779A2C19B935}" type="presParOf" srcId="{15612871-74AB-4F53-9AFB-22775D9EFFE5}" destId="{5E486DCB-0B45-4D36-A9C7-484F1144AC9D}" srcOrd="2" destOrd="0" presId="urn:microsoft.com/office/officeart/2018/2/layout/IconLabelList"/>
    <dgm:cxn modelId="{4D7B409C-7063-42ED-A9E7-DC68C4078F16}" type="presParOf" srcId="{29D82C4E-A53A-4B11-A9BB-38C1919C6B94}" destId="{DA24A89D-9499-4563-AD54-6C2929CCB78B}" srcOrd="3" destOrd="0" presId="urn:microsoft.com/office/officeart/2018/2/layout/IconLabelList"/>
    <dgm:cxn modelId="{7789ADF9-7D5F-4EB5-A704-7DE5BB998988}" type="presParOf" srcId="{29D82C4E-A53A-4B11-A9BB-38C1919C6B94}" destId="{FE2C22D3-77A8-477D-BF30-3383E94CC418}" srcOrd="4" destOrd="0" presId="urn:microsoft.com/office/officeart/2018/2/layout/IconLabelList"/>
    <dgm:cxn modelId="{F02E1648-75A6-4AF1-B0E0-15EC43D0D8C9}" type="presParOf" srcId="{FE2C22D3-77A8-477D-BF30-3383E94CC418}" destId="{00BBBE03-556B-4C4F-8352-E84491C54F4C}" srcOrd="0" destOrd="0" presId="urn:microsoft.com/office/officeart/2018/2/layout/IconLabelList"/>
    <dgm:cxn modelId="{D410F967-A1E6-4258-A2E6-DD35DD2B520E}" type="presParOf" srcId="{FE2C22D3-77A8-477D-BF30-3383E94CC418}" destId="{184A60F1-03F6-4FB1-B217-F1D2ACB773E5}" srcOrd="1" destOrd="0" presId="urn:microsoft.com/office/officeart/2018/2/layout/IconLabelList"/>
    <dgm:cxn modelId="{9ADCAED0-1036-4EB6-A857-72BAC740E0BA}" type="presParOf" srcId="{FE2C22D3-77A8-477D-BF30-3383E94CC418}" destId="{9D826965-00C1-4167-8AA4-70CA47FD80A5}" srcOrd="2" destOrd="0" presId="urn:microsoft.com/office/officeart/2018/2/layout/IconLabelList"/>
    <dgm:cxn modelId="{7CDE4BBD-8593-4FAF-8682-B4F3F03BF87B}" type="presParOf" srcId="{29D82C4E-A53A-4B11-A9BB-38C1919C6B94}" destId="{C9C8093E-CC6D-4B2A-8E2F-ACCB80207CBD}" srcOrd="5" destOrd="0" presId="urn:microsoft.com/office/officeart/2018/2/layout/IconLabelList"/>
    <dgm:cxn modelId="{327FB26D-3E26-4437-85C5-D1F929A15D2B}" type="presParOf" srcId="{29D82C4E-A53A-4B11-A9BB-38C1919C6B94}" destId="{6A1525AD-4DA1-446B-AE9C-4ADC57BC1A3F}" srcOrd="6" destOrd="0" presId="urn:microsoft.com/office/officeart/2018/2/layout/IconLabelList"/>
    <dgm:cxn modelId="{D1C13C8C-BA31-4E6F-B134-B32F1BFDFB96}" type="presParOf" srcId="{6A1525AD-4DA1-446B-AE9C-4ADC57BC1A3F}" destId="{027BB8C6-E701-42E4-A681-7FFFF5D6B8E4}" srcOrd="0" destOrd="0" presId="urn:microsoft.com/office/officeart/2018/2/layout/IconLabelList"/>
    <dgm:cxn modelId="{8F69CD95-99B7-44B9-883D-2ED26B659907}" type="presParOf" srcId="{6A1525AD-4DA1-446B-AE9C-4ADC57BC1A3F}" destId="{704A4413-7171-499A-B7D2-120241FD40A1}" srcOrd="1" destOrd="0" presId="urn:microsoft.com/office/officeart/2018/2/layout/IconLabelList"/>
    <dgm:cxn modelId="{8A678899-2641-4DFB-8069-8B6974A8714A}" type="presParOf" srcId="{6A1525AD-4DA1-446B-AE9C-4ADC57BC1A3F}" destId="{A9554C37-593A-4E7D-8138-79FBB18F358B}" srcOrd="2" destOrd="0" presId="urn:microsoft.com/office/officeart/2018/2/layout/IconLabelList"/>
    <dgm:cxn modelId="{9F7C77F9-2DB5-4547-84A3-CC23AB7CD025}" type="presParOf" srcId="{29D82C4E-A53A-4B11-A9BB-38C1919C6B94}" destId="{6163DC1A-80B6-465B-9B26-C77F57CBAFBE}" srcOrd="7" destOrd="0" presId="urn:microsoft.com/office/officeart/2018/2/layout/IconLabelList"/>
    <dgm:cxn modelId="{FC77EB5A-0826-4A29-B612-8C03DD7B8EDD}" type="presParOf" srcId="{29D82C4E-A53A-4B11-A9BB-38C1919C6B94}" destId="{C029E1BF-C9B2-4816-BD84-8E3C3C922960}" srcOrd="8" destOrd="0" presId="urn:microsoft.com/office/officeart/2018/2/layout/IconLabelList"/>
    <dgm:cxn modelId="{0C9272E7-EDA2-424C-9842-88718ABB8D69}" type="presParOf" srcId="{C029E1BF-C9B2-4816-BD84-8E3C3C922960}" destId="{5AE2C534-616D-43FC-AA43-95F321AE2DC1}" srcOrd="0" destOrd="0" presId="urn:microsoft.com/office/officeart/2018/2/layout/IconLabelList"/>
    <dgm:cxn modelId="{440A2B92-0163-40AB-86DA-490F4B161E3B}" type="presParOf" srcId="{C029E1BF-C9B2-4816-BD84-8E3C3C922960}" destId="{112D48B4-96DD-4225-80A9-F7F2B5AB415F}" srcOrd="1" destOrd="0" presId="urn:microsoft.com/office/officeart/2018/2/layout/IconLabelList"/>
    <dgm:cxn modelId="{3AC9CAD4-1438-4CFD-A1A7-BA527AE03BCB}" type="presParOf" srcId="{C029E1BF-C9B2-4816-BD84-8E3C3C922960}" destId="{CB786741-8786-42F6-A928-81FADCE7F7E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506CAAE-B3EB-4677-B575-6352371922A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691A5C4-C271-4ACC-803C-AADC14E8AF27}">
      <dgm:prSet custT="1"/>
      <dgm:spPr/>
      <dgm:t>
        <a:bodyPr/>
        <a:lstStyle/>
        <a:p>
          <a:pPr>
            <a:lnSpc>
              <a:spcPct val="100000"/>
            </a:lnSpc>
          </a:pPr>
          <a:r>
            <a:rPr lang="en-IN" sz="1400" b="1" dirty="0">
              <a:solidFill>
                <a:schemeClr val="accent1"/>
              </a:solidFill>
            </a:rPr>
            <a:t>Seamless Collaboration:</a:t>
          </a:r>
          <a:r>
            <a:rPr lang="en-IN" sz="1100" dirty="0"/>
            <a:t> </a:t>
          </a:r>
        </a:p>
        <a:p>
          <a:pPr>
            <a:lnSpc>
              <a:spcPct val="100000"/>
            </a:lnSpc>
          </a:pPr>
          <a:r>
            <a:rPr lang="en-IN" sz="1100" dirty="0"/>
            <a:t>Our platform will provide a unified workspace that facilitates real-time communication with VR feature that gives them real time connection and communication experience, project management, and collaborative document editing, ensuring team members can work together effortlessly, regardless of their physical location.</a:t>
          </a:r>
          <a:endParaRPr lang="en-US" sz="1100" dirty="0"/>
        </a:p>
      </dgm:t>
    </dgm:pt>
    <dgm:pt modelId="{0D358CEC-7910-4B0B-8B9D-525F8F9E0420}" type="parTrans" cxnId="{145FD0AD-E5ED-47A1-BB2C-BA7381964C7B}">
      <dgm:prSet/>
      <dgm:spPr/>
      <dgm:t>
        <a:bodyPr/>
        <a:lstStyle/>
        <a:p>
          <a:endParaRPr lang="en-US"/>
        </a:p>
      </dgm:t>
    </dgm:pt>
    <dgm:pt modelId="{E03076DA-B126-400E-8CC8-416A6690355A}" type="sibTrans" cxnId="{145FD0AD-E5ED-47A1-BB2C-BA7381964C7B}">
      <dgm:prSet/>
      <dgm:spPr/>
      <dgm:t>
        <a:bodyPr/>
        <a:lstStyle/>
        <a:p>
          <a:endParaRPr lang="en-US"/>
        </a:p>
      </dgm:t>
    </dgm:pt>
    <dgm:pt modelId="{F2676596-CA8F-4434-9006-53DC72ABD52D}">
      <dgm:prSet custT="1"/>
      <dgm:spPr/>
      <dgm:t>
        <a:bodyPr/>
        <a:lstStyle/>
        <a:p>
          <a:pPr>
            <a:lnSpc>
              <a:spcPct val="100000"/>
            </a:lnSpc>
          </a:pPr>
          <a:r>
            <a:rPr lang="en-IN" sz="1400" b="1" dirty="0">
              <a:solidFill>
                <a:schemeClr val="accent1"/>
              </a:solidFill>
            </a:rPr>
            <a:t>Intelligent Productivity Insights</a:t>
          </a:r>
          <a:r>
            <a:rPr lang="en-IN" sz="1400" dirty="0">
              <a:solidFill>
                <a:schemeClr val="accent1"/>
              </a:solidFill>
            </a:rPr>
            <a:t>: </a:t>
          </a:r>
        </a:p>
        <a:p>
          <a:pPr>
            <a:lnSpc>
              <a:spcPct val="100000"/>
            </a:lnSpc>
          </a:pPr>
          <a:r>
            <a:rPr lang="en-IN" sz="1100" dirty="0"/>
            <a:t>Leveraging data analytics and AI, our platform will offer personalized productivity insights and recommendations to help teams optimize their workflows and achieve better outcomes. It also gives their personal achievements and how they are progressing in their career ladder. It can help employee and manager to track employee progress and recommend the promotions and Bonus. </a:t>
          </a:r>
          <a:endParaRPr lang="en-US" sz="1100" dirty="0"/>
        </a:p>
      </dgm:t>
    </dgm:pt>
    <dgm:pt modelId="{2F0904C4-21CF-46B1-AE95-5318B3694ECF}" type="parTrans" cxnId="{E2698CBB-ABCB-4157-8C4F-18737EDDDC8E}">
      <dgm:prSet/>
      <dgm:spPr/>
      <dgm:t>
        <a:bodyPr/>
        <a:lstStyle/>
        <a:p>
          <a:endParaRPr lang="en-US"/>
        </a:p>
      </dgm:t>
    </dgm:pt>
    <dgm:pt modelId="{FBCA5441-817F-45D6-BEB9-BF107E081A6B}" type="sibTrans" cxnId="{E2698CBB-ABCB-4157-8C4F-18737EDDDC8E}">
      <dgm:prSet/>
      <dgm:spPr/>
      <dgm:t>
        <a:bodyPr/>
        <a:lstStyle/>
        <a:p>
          <a:endParaRPr lang="en-US"/>
        </a:p>
      </dgm:t>
    </dgm:pt>
    <dgm:pt modelId="{E9D091E5-5EDC-484A-A6B7-15A761881BA4}">
      <dgm:prSet custT="1"/>
      <dgm:spPr/>
      <dgm:t>
        <a:bodyPr/>
        <a:lstStyle/>
        <a:p>
          <a:pPr>
            <a:lnSpc>
              <a:spcPct val="100000"/>
            </a:lnSpc>
          </a:pPr>
          <a:r>
            <a:rPr lang="en-IN" sz="1400" b="1" dirty="0">
              <a:solidFill>
                <a:schemeClr val="accent1"/>
              </a:solidFill>
            </a:rPr>
            <a:t>Hybrid/Remote Flexibility</a:t>
          </a:r>
          <a:r>
            <a:rPr lang="en-IN" sz="1400" dirty="0">
              <a:solidFill>
                <a:schemeClr val="accent1"/>
              </a:solidFill>
            </a:rPr>
            <a:t>: </a:t>
          </a:r>
        </a:p>
        <a:p>
          <a:pPr>
            <a:lnSpc>
              <a:spcPct val="100000"/>
            </a:lnSpc>
          </a:pPr>
          <a:r>
            <a:rPr lang="en-IN" sz="1200" dirty="0"/>
            <a:t>Unlike traditional tools tailored to only remote or in-office teams, our platform will adapt to the needs of hybrid teams, supporting both remote and in-office work with equal efficiency. They can use all the feature while working in office as well.</a:t>
          </a:r>
          <a:endParaRPr lang="en-US" sz="1200" dirty="0"/>
        </a:p>
      </dgm:t>
    </dgm:pt>
    <dgm:pt modelId="{89AE8248-6F82-4365-BE63-7AB55A87CC55}" type="parTrans" cxnId="{8648AA6C-04FE-4846-A51F-327649EE1E45}">
      <dgm:prSet/>
      <dgm:spPr/>
      <dgm:t>
        <a:bodyPr/>
        <a:lstStyle/>
        <a:p>
          <a:endParaRPr lang="en-US"/>
        </a:p>
      </dgm:t>
    </dgm:pt>
    <dgm:pt modelId="{61FD421F-3F21-4495-840F-93FC63982D0B}" type="sibTrans" cxnId="{8648AA6C-04FE-4846-A51F-327649EE1E45}">
      <dgm:prSet/>
      <dgm:spPr/>
      <dgm:t>
        <a:bodyPr/>
        <a:lstStyle/>
        <a:p>
          <a:endParaRPr lang="en-US"/>
        </a:p>
      </dgm:t>
    </dgm:pt>
    <dgm:pt modelId="{266B3ECD-BEB4-49CC-99C7-CE4D244A51F8}" type="pres">
      <dgm:prSet presAssocID="{5506CAAE-B3EB-4677-B575-6352371922A7}" presName="root" presStyleCnt="0">
        <dgm:presLayoutVars>
          <dgm:dir/>
          <dgm:resizeHandles val="exact"/>
        </dgm:presLayoutVars>
      </dgm:prSet>
      <dgm:spPr/>
    </dgm:pt>
    <dgm:pt modelId="{AFCC5CCC-7C24-4B44-875A-52EBD3D781C6}" type="pres">
      <dgm:prSet presAssocID="{D691A5C4-C271-4ACC-803C-AADC14E8AF27}" presName="compNode" presStyleCnt="0"/>
      <dgm:spPr/>
    </dgm:pt>
    <dgm:pt modelId="{34ECF134-8991-4A83-855B-791DD5791438}" type="pres">
      <dgm:prSet presAssocID="{D691A5C4-C271-4ACC-803C-AADC14E8AF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irtual RealityHeadset"/>
        </a:ext>
      </dgm:extLst>
    </dgm:pt>
    <dgm:pt modelId="{7CBB6194-6B26-486C-BD23-C0EE5DDF5A4F}" type="pres">
      <dgm:prSet presAssocID="{D691A5C4-C271-4ACC-803C-AADC14E8AF27}" presName="spaceRect" presStyleCnt="0"/>
      <dgm:spPr/>
    </dgm:pt>
    <dgm:pt modelId="{8B097808-9834-4014-BAAA-F6167C611AFD}" type="pres">
      <dgm:prSet presAssocID="{D691A5C4-C271-4ACC-803C-AADC14E8AF27}" presName="textRect" presStyleLbl="revTx" presStyleIdx="0" presStyleCnt="3">
        <dgm:presLayoutVars>
          <dgm:chMax val="1"/>
          <dgm:chPref val="1"/>
        </dgm:presLayoutVars>
      </dgm:prSet>
      <dgm:spPr/>
    </dgm:pt>
    <dgm:pt modelId="{05969FEB-579E-4B4C-8691-C0144A38E836}" type="pres">
      <dgm:prSet presAssocID="{E03076DA-B126-400E-8CC8-416A6690355A}" presName="sibTrans" presStyleCnt="0"/>
      <dgm:spPr/>
    </dgm:pt>
    <dgm:pt modelId="{42D27BB1-5E51-4793-AC12-AF1DCB08EEF5}" type="pres">
      <dgm:prSet presAssocID="{F2676596-CA8F-4434-9006-53DC72ABD52D}" presName="compNode" presStyleCnt="0"/>
      <dgm:spPr/>
    </dgm:pt>
    <dgm:pt modelId="{ACAB4366-FBD2-4570-AF7C-944C585CFF42}" type="pres">
      <dgm:prSet presAssocID="{F2676596-CA8F-4434-9006-53DC72ABD52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15328220-02C1-4F04-AC58-EF86378C1DB9}" type="pres">
      <dgm:prSet presAssocID="{F2676596-CA8F-4434-9006-53DC72ABD52D}" presName="spaceRect" presStyleCnt="0"/>
      <dgm:spPr/>
    </dgm:pt>
    <dgm:pt modelId="{C8B198F8-505A-499B-BBEE-E4B3D942338F}" type="pres">
      <dgm:prSet presAssocID="{F2676596-CA8F-4434-9006-53DC72ABD52D}" presName="textRect" presStyleLbl="revTx" presStyleIdx="1" presStyleCnt="3">
        <dgm:presLayoutVars>
          <dgm:chMax val="1"/>
          <dgm:chPref val="1"/>
        </dgm:presLayoutVars>
      </dgm:prSet>
      <dgm:spPr/>
    </dgm:pt>
    <dgm:pt modelId="{9C0EEBEA-D387-42A5-A93C-462E895C5572}" type="pres">
      <dgm:prSet presAssocID="{FBCA5441-817F-45D6-BEB9-BF107E081A6B}" presName="sibTrans" presStyleCnt="0"/>
      <dgm:spPr/>
    </dgm:pt>
    <dgm:pt modelId="{7C64A5ED-5A31-47AD-99C0-80E11F8867A8}" type="pres">
      <dgm:prSet presAssocID="{E9D091E5-5EDC-484A-A6B7-15A761881BA4}" presName="compNode" presStyleCnt="0"/>
      <dgm:spPr/>
    </dgm:pt>
    <dgm:pt modelId="{B097DA96-82D4-4C4B-B480-D1A350D84C2E}" type="pres">
      <dgm:prSet presAssocID="{E9D091E5-5EDC-484A-A6B7-15A761881B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mote control"/>
        </a:ext>
      </dgm:extLst>
    </dgm:pt>
    <dgm:pt modelId="{18AB8BA7-2122-4C58-ACDC-C484EBDBCC0A}" type="pres">
      <dgm:prSet presAssocID="{E9D091E5-5EDC-484A-A6B7-15A761881BA4}" presName="spaceRect" presStyleCnt="0"/>
      <dgm:spPr/>
    </dgm:pt>
    <dgm:pt modelId="{12B57297-7E00-4FEF-9DF8-1366FE50D29C}" type="pres">
      <dgm:prSet presAssocID="{E9D091E5-5EDC-484A-A6B7-15A761881BA4}" presName="textRect" presStyleLbl="revTx" presStyleIdx="2" presStyleCnt="3">
        <dgm:presLayoutVars>
          <dgm:chMax val="1"/>
          <dgm:chPref val="1"/>
        </dgm:presLayoutVars>
      </dgm:prSet>
      <dgm:spPr/>
    </dgm:pt>
  </dgm:ptLst>
  <dgm:cxnLst>
    <dgm:cxn modelId="{8EF2A50B-A4D2-4C73-8C56-D42A9C7FEA6D}" type="presOf" srcId="{D691A5C4-C271-4ACC-803C-AADC14E8AF27}" destId="{8B097808-9834-4014-BAAA-F6167C611AFD}" srcOrd="0" destOrd="0" presId="urn:microsoft.com/office/officeart/2018/2/layout/IconLabelList"/>
    <dgm:cxn modelId="{8648AA6C-04FE-4846-A51F-327649EE1E45}" srcId="{5506CAAE-B3EB-4677-B575-6352371922A7}" destId="{E9D091E5-5EDC-484A-A6B7-15A761881BA4}" srcOrd="2" destOrd="0" parTransId="{89AE8248-6F82-4365-BE63-7AB55A87CC55}" sibTransId="{61FD421F-3F21-4495-840F-93FC63982D0B}"/>
    <dgm:cxn modelId="{AD53D597-0EA9-49A2-A82C-2A3DD619A039}" type="presOf" srcId="{F2676596-CA8F-4434-9006-53DC72ABD52D}" destId="{C8B198F8-505A-499B-BBEE-E4B3D942338F}" srcOrd="0" destOrd="0" presId="urn:microsoft.com/office/officeart/2018/2/layout/IconLabelList"/>
    <dgm:cxn modelId="{8D73F0A4-0156-46C2-926B-3E5D7A5327A1}" type="presOf" srcId="{E9D091E5-5EDC-484A-A6B7-15A761881BA4}" destId="{12B57297-7E00-4FEF-9DF8-1366FE50D29C}" srcOrd="0" destOrd="0" presId="urn:microsoft.com/office/officeart/2018/2/layout/IconLabelList"/>
    <dgm:cxn modelId="{145FD0AD-E5ED-47A1-BB2C-BA7381964C7B}" srcId="{5506CAAE-B3EB-4677-B575-6352371922A7}" destId="{D691A5C4-C271-4ACC-803C-AADC14E8AF27}" srcOrd="0" destOrd="0" parTransId="{0D358CEC-7910-4B0B-8B9D-525F8F9E0420}" sibTransId="{E03076DA-B126-400E-8CC8-416A6690355A}"/>
    <dgm:cxn modelId="{E2698CBB-ABCB-4157-8C4F-18737EDDDC8E}" srcId="{5506CAAE-B3EB-4677-B575-6352371922A7}" destId="{F2676596-CA8F-4434-9006-53DC72ABD52D}" srcOrd="1" destOrd="0" parTransId="{2F0904C4-21CF-46B1-AE95-5318B3694ECF}" sibTransId="{FBCA5441-817F-45D6-BEB9-BF107E081A6B}"/>
    <dgm:cxn modelId="{28F69AE7-9038-438F-B9E8-69DCC3629BB7}" type="presOf" srcId="{5506CAAE-B3EB-4677-B575-6352371922A7}" destId="{266B3ECD-BEB4-49CC-99C7-CE4D244A51F8}" srcOrd="0" destOrd="0" presId="urn:microsoft.com/office/officeart/2018/2/layout/IconLabelList"/>
    <dgm:cxn modelId="{C113BF58-38F6-4499-B481-515996E48CFD}" type="presParOf" srcId="{266B3ECD-BEB4-49CC-99C7-CE4D244A51F8}" destId="{AFCC5CCC-7C24-4B44-875A-52EBD3D781C6}" srcOrd="0" destOrd="0" presId="urn:microsoft.com/office/officeart/2018/2/layout/IconLabelList"/>
    <dgm:cxn modelId="{8436AFC3-3908-4EDA-B3FA-08B96201F14C}" type="presParOf" srcId="{AFCC5CCC-7C24-4B44-875A-52EBD3D781C6}" destId="{34ECF134-8991-4A83-855B-791DD5791438}" srcOrd="0" destOrd="0" presId="urn:microsoft.com/office/officeart/2018/2/layout/IconLabelList"/>
    <dgm:cxn modelId="{2E2B2640-C737-4167-8B12-69CD488550B2}" type="presParOf" srcId="{AFCC5CCC-7C24-4B44-875A-52EBD3D781C6}" destId="{7CBB6194-6B26-486C-BD23-C0EE5DDF5A4F}" srcOrd="1" destOrd="0" presId="urn:microsoft.com/office/officeart/2018/2/layout/IconLabelList"/>
    <dgm:cxn modelId="{9E48BBA0-9438-4ABE-9976-CF2FEBB63778}" type="presParOf" srcId="{AFCC5CCC-7C24-4B44-875A-52EBD3D781C6}" destId="{8B097808-9834-4014-BAAA-F6167C611AFD}" srcOrd="2" destOrd="0" presId="urn:microsoft.com/office/officeart/2018/2/layout/IconLabelList"/>
    <dgm:cxn modelId="{6E11D61E-8BA2-494A-B272-5311BCB6B815}" type="presParOf" srcId="{266B3ECD-BEB4-49CC-99C7-CE4D244A51F8}" destId="{05969FEB-579E-4B4C-8691-C0144A38E836}" srcOrd="1" destOrd="0" presId="urn:microsoft.com/office/officeart/2018/2/layout/IconLabelList"/>
    <dgm:cxn modelId="{37043F20-6AB8-479F-81B5-98CD4EB3E9AD}" type="presParOf" srcId="{266B3ECD-BEB4-49CC-99C7-CE4D244A51F8}" destId="{42D27BB1-5E51-4793-AC12-AF1DCB08EEF5}" srcOrd="2" destOrd="0" presId="urn:microsoft.com/office/officeart/2018/2/layout/IconLabelList"/>
    <dgm:cxn modelId="{545A6873-6398-4024-ABD2-90DBE7136847}" type="presParOf" srcId="{42D27BB1-5E51-4793-AC12-AF1DCB08EEF5}" destId="{ACAB4366-FBD2-4570-AF7C-944C585CFF42}" srcOrd="0" destOrd="0" presId="urn:microsoft.com/office/officeart/2018/2/layout/IconLabelList"/>
    <dgm:cxn modelId="{FF18993A-E41B-4441-9BC4-2D4A612A2A64}" type="presParOf" srcId="{42D27BB1-5E51-4793-AC12-AF1DCB08EEF5}" destId="{15328220-02C1-4F04-AC58-EF86378C1DB9}" srcOrd="1" destOrd="0" presId="urn:microsoft.com/office/officeart/2018/2/layout/IconLabelList"/>
    <dgm:cxn modelId="{01B9089E-D368-406E-9426-0789C3719EEC}" type="presParOf" srcId="{42D27BB1-5E51-4793-AC12-AF1DCB08EEF5}" destId="{C8B198F8-505A-499B-BBEE-E4B3D942338F}" srcOrd="2" destOrd="0" presId="urn:microsoft.com/office/officeart/2018/2/layout/IconLabelList"/>
    <dgm:cxn modelId="{DBB04A28-072C-40E5-A351-37C00C64E7D8}" type="presParOf" srcId="{266B3ECD-BEB4-49CC-99C7-CE4D244A51F8}" destId="{9C0EEBEA-D387-42A5-A93C-462E895C5572}" srcOrd="3" destOrd="0" presId="urn:microsoft.com/office/officeart/2018/2/layout/IconLabelList"/>
    <dgm:cxn modelId="{4F2A6FF3-00A7-40DE-BD97-223100EBFA29}" type="presParOf" srcId="{266B3ECD-BEB4-49CC-99C7-CE4D244A51F8}" destId="{7C64A5ED-5A31-47AD-99C0-80E11F8867A8}" srcOrd="4" destOrd="0" presId="urn:microsoft.com/office/officeart/2018/2/layout/IconLabelList"/>
    <dgm:cxn modelId="{CBD6B6E3-DBAD-419B-AA35-BEAFA7C7E7D2}" type="presParOf" srcId="{7C64A5ED-5A31-47AD-99C0-80E11F8867A8}" destId="{B097DA96-82D4-4C4B-B480-D1A350D84C2E}" srcOrd="0" destOrd="0" presId="urn:microsoft.com/office/officeart/2018/2/layout/IconLabelList"/>
    <dgm:cxn modelId="{2F3D576C-E091-4F86-99A5-C118CC632CF1}" type="presParOf" srcId="{7C64A5ED-5A31-47AD-99C0-80E11F8867A8}" destId="{18AB8BA7-2122-4C58-ACDC-C484EBDBCC0A}" srcOrd="1" destOrd="0" presId="urn:microsoft.com/office/officeart/2018/2/layout/IconLabelList"/>
    <dgm:cxn modelId="{740C9F56-D3CF-4C1D-9C5E-4D5C230CFDA3}" type="presParOf" srcId="{7C64A5ED-5A31-47AD-99C0-80E11F8867A8}" destId="{12B57297-7E00-4FEF-9DF8-1366FE50D29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76AAFA7-3272-4F24-B603-91B75804CB25}" type="doc">
      <dgm:prSet loTypeId="urn:microsoft.com/office/officeart/2005/8/layout/bProcess4" loCatId="process" qsTypeId="urn:microsoft.com/office/officeart/2005/8/quickstyle/simple4" qsCatId="simple" csTypeId="urn:microsoft.com/office/officeart/2005/8/colors/colorful1" csCatId="colorful" phldr="1"/>
      <dgm:spPr/>
      <dgm:t>
        <a:bodyPr/>
        <a:lstStyle/>
        <a:p>
          <a:endParaRPr lang="en-US"/>
        </a:p>
      </dgm:t>
    </dgm:pt>
    <dgm:pt modelId="{103F836C-EC2B-4E3A-BD99-5CA14F7EBFAD}">
      <dgm:prSet custT="1"/>
      <dgm:spPr/>
      <dgm:t>
        <a:bodyPr/>
        <a:lstStyle/>
        <a:p>
          <a:r>
            <a:rPr lang="en-IN" sz="1000" b="1" u="sng" dirty="0"/>
            <a:t>User-Centric Design</a:t>
          </a:r>
          <a:r>
            <a:rPr lang="en-IN" sz="900" dirty="0"/>
            <a:t>: </a:t>
          </a:r>
        </a:p>
        <a:p>
          <a:r>
            <a:rPr lang="en-IN" sz="900" dirty="0"/>
            <a:t>Prioritizing user needs and preferences throughout the development process. Ensuring the AI and VR features enhance the user experience by making tasks more intuitive, efficient, and enjoyable.</a:t>
          </a:r>
          <a:endParaRPr lang="en-US" sz="900" dirty="0"/>
        </a:p>
      </dgm:t>
    </dgm:pt>
    <dgm:pt modelId="{DA968AF8-8343-4AC2-8FEF-C30EEAE89636}" type="parTrans" cxnId="{93F26B88-8346-4346-936C-F830B23C3E4D}">
      <dgm:prSet/>
      <dgm:spPr/>
      <dgm:t>
        <a:bodyPr/>
        <a:lstStyle/>
        <a:p>
          <a:endParaRPr lang="en-US"/>
        </a:p>
      </dgm:t>
    </dgm:pt>
    <dgm:pt modelId="{38097BA8-7EDD-4B52-9EDF-73882F2FA1E7}" type="sibTrans" cxnId="{93F26B88-8346-4346-936C-F830B23C3E4D}">
      <dgm:prSet/>
      <dgm:spPr/>
      <dgm:t>
        <a:bodyPr/>
        <a:lstStyle/>
        <a:p>
          <a:endParaRPr lang="en-US"/>
        </a:p>
      </dgm:t>
    </dgm:pt>
    <dgm:pt modelId="{10D01F94-22CE-4324-9B6C-57836694DAAF}">
      <dgm:prSet custT="1"/>
      <dgm:spPr/>
      <dgm:t>
        <a:bodyPr/>
        <a:lstStyle/>
        <a:p>
          <a:r>
            <a:rPr lang="en-IN" sz="1000" b="1" u="sng" dirty="0">
              <a:solidFill>
                <a:srgbClr val="0070C0"/>
              </a:solidFill>
            </a:rPr>
            <a:t>Seamless Integration</a:t>
          </a:r>
          <a:r>
            <a:rPr lang="en-IN" sz="1000" u="sng" dirty="0">
              <a:solidFill>
                <a:srgbClr val="0070C0"/>
              </a:solidFill>
            </a:rPr>
            <a:t>: </a:t>
          </a:r>
        </a:p>
        <a:p>
          <a:r>
            <a:rPr lang="en-IN" sz="900" b="1" dirty="0">
              <a:solidFill>
                <a:schemeClr val="bg2">
                  <a:lumMod val="10000"/>
                </a:schemeClr>
              </a:solidFill>
            </a:rPr>
            <a:t>Enabling smooth integration with existing productivity tools and workflows. The AI and VR components should seamlessly complement and enhance users' current work processes, eliminating disruptions.</a:t>
          </a:r>
          <a:endParaRPr lang="en-US" sz="900" b="1" dirty="0">
            <a:solidFill>
              <a:schemeClr val="bg2">
                <a:lumMod val="10000"/>
              </a:schemeClr>
            </a:solidFill>
          </a:endParaRPr>
        </a:p>
      </dgm:t>
    </dgm:pt>
    <dgm:pt modelId="{20B2F5DC-54D7-40BD-8E8E-133E9BFA7BB0}" type="parTrans" cxnId="{9275B571-7CA0-428B-8FE1-8EF01C3D62A5}">
      <dgm:prSet/>
      <dgm:spPr/>
      <dgm:t>
        <a:bodyPr/>
        <a:lstStyle/>
        <a:p>
          <a:endParaRPr lang="en-US"/>
        </a:p>
      </dgm:t>
    </dgm:pt>
    <dgm:pt modelId="{88EA2866-6C0B-4C64-97C6-FD66A3904E13}" type="sibTrans" cxnId="{9275B571-7CA0-428B-8FE1-8EF01C3D62A5}">
      <dgm:prSet/>
      <dgm:spPr/>
      <dgm:t>
        <a:bodyPr/>
        <a:lstStyle/>
        <a:p>
          <a:endParaRPr lang="en-US"/>
        </a:p>
      </dgm:t>
    </dgm:pt>
    <dgm:pt modelId="{F81C89A4-33CE-4CC7-A981-96296FFD7FAB}">
      <dgm:prSet custT="1"/>
      <dgm:spPr/>
      <dgm:t>
        <a:bodyPr/>
        <a:lstStyle/>
        <a:p>
          <a:r>
            <a:rPr lang="en-IN" sz="1000" b="1" u="sng" dirty="0"/>
            <a:t>Data Privacy and Security</a:t>
          </a:r>
          <a:r>
            <a:rPr lang="en-IN" sz="900" dirty="0"/>
            <a:t>: Implementing robust data privacy measures to protect user information and ensure compliance with relevant regulations. User trust is essential for the successful adoption of AI and VR technologies.</a:t>
          </a:r>
          <a:endParaRPr lang="en-US" sz="900" dirty="0"/>
        </a:p>
      </dgm:t>
    </dgm:pt>
    <dgm:pt modelId="{5D508E16-87C0-42EF-859D-FEDA92B9145D}" type="parTrans" cxnId="{658BFDD6-3B84-48FF-8C15-919CB4B36A21}">
      <dgm:prSet/>
      <dgm:spPr/>
      <dgm:t>
        <a:bodyPr/>
        <a:lstStyle/>
        <a:p>
          <a:endParaRPr lang="en-US"/>
        </a:p>
      </dgm:t>
    </dgm:pt>
    <dgm:pt modelId="{94864AD6-AF2A-464D-A8A1-59CDE1CBE34E}" type="sibTrans" cxnId="{658BFDD6-3B84-48FF-8C15-919CB4B36A21}">
      <dgm:prSet/>
      <dgm:spPr/>
      <dgm:t>
        <a:bodyPr/>
        <a:lstStyle/>
        <a:p>
          <a:endParaRPr lang="en-US"/>
        </a:p>
      </dgm:t>
    </dgm:pt>
    <dgm:pt modelId="{C57CDA2A-8EFD-4F54-9292-584AB0AF0200}">
      <dgm:prSet custT="1"/>
      <dgm:spPr/>
      <dgm:t>
        <a:bodyPr/>
        <a:lstStyle/>
        <a:p>
          <a:r>
            <a:rPr lang="en-IN" sz="1000" b="1" u="sng" dirty="0"/>
            <a:t>Personalization and Customization</a:t>
          </a:r>
          <a:r>
            <a:rPr lang="en-IN" sz="900" dirty="0"/>
            <a:t>:</a:t>
          </a:r>
        </a:p>
        <a:p>
          <a:r>
            <a:rPr lang="en-IN" sz="900" dirty="0"/>
            <a:t> Empowering users to tailor the AI and VR features to their individual preferences and working styles. Providing them the  customizable settings and adaptive AI algorithms to cater to diverse user needs.</a:t>
          </a:r>
          <a:endParaRPr lang="en-US" sz="900" dirty="0"/>
        </a:p>
      </dgm:t>
    </dgm:pt>
    <dgm:pt modelId="{96B233C1-DD24-4915-BD31-1075539B1FD5}" type="parTrans" cxnId="{6D1BCEB8-1214-4CB6-B217-F7A30CA9E224}">
      <dgm:prSet/>
      <dgm:spPr/>
      <dgm:t>
        <a:bodyPr/>
        <a:lstStyle/>
        <a:p>
          <a:endParaRPr lang="en-US"/>
        </a:p>
      </dgm:t>
    </dgm:pt>
    <dgm:pt modelId="{2D772EAC-0CBB-42A4-B211-6AFA20908E7B}" type="sibTrans" cxnId="{6D1BCEB8-1214-4CB6-B217-F7A30CA9E224}">
      <dgm:prSet/>
      <dgm:spPr/>
      <dgm:t>
        <a:bodyPr/>
        <a:lstStyle/>
        <a:p>
          <a:endParaRPr lang="en-US"/>
        </a:p>
      </dgm:t>
    </dgm:pt>
    <dgm:pt modelId="{7B17EA1C-B2AC-4ED8-B3CA-0FFD6AFDF4A6}">
      <dgm:prSet/>
      <dgm:spPr/>
      <dgm:t>
        <a:bodyPr/>
        <a:lstStyle/>
        <a:p>
          <a:r>
            <a:rPr lang="en-IN" b="1" u="sng" dirty="0"/>
            <a:t>Continuous Learning and Improvement</a:t>
          </a:r>
          <a:r>
            <a:rPr lang="en-IN" dirty="0"/>
            <a:t>: </a:t>
          </a:r>
        </a:p>
        <a:p>
          <a:r>
            <a:rPr lang="en-IN" dirty="0"/>
            <a:t>Utilizing AI algorithms to gather user feedback and behaviour data to continuously improve the tool's performance and relevance over time.</a:t>
          </a:r>
          <a:endParaRPr lang="en-US" dirty="0"/>
        </a:p>
      </dgm:t>
    </dgm:pt>
    <dgm:pt modelId="{B7CB954B-F775-4A34-9C50-639C42F85398}" type="parTrans" cxnId="{62DC2C58-FEA9-4F18-A172-3977BFF11707}">
      <dgm:prSet/>
      <dgm:spPr/>
      <dgm:t>
        <a:bodyPr/>
        <a:lstStyle/>
        <a:p>
          <a:endParaRPr lang="en-US"/>
        </a:p>
      </dgm:t>
    </dgm:pt>
    <dgm:pt modelId="{0B926623-E285-4A98-8E28-B8F1400A80A4}" type="sibTrans" cxnId="{62DC2C58-FEA9-4F18-A172-3977BFF11707}">
      <dgm:prSet/>
      <dgm:spPr/>
      <dgm:t>
        <a:bodyPr/>
        <a:lstStyle/>
        <a:p>
          <a:endParaRPr lang="en-US"/>
        </a:p>
      </dgm:t>
    </dgm:pt>
    <dgm:pt modelId="{DBC87A5C-329D-40A8-9D62-CBF49E36B1D6}">
      <dgm:prSet custT="1"/>
      <dgm:spPr/>
      <dgm:t>
        <a:bodyPr/>
        <a:lstStyle/>
        <a:p>
          <a:r>
            <a:rPr lang="en-IN" sz="1000" b="1" u="sng" dirty="0"/>
            <a:t>Enhanced Collaboration</a:t>
          </a:r>
          <a:r>
            <a:rPr lang="en-IN" sz="1000" u="sng" dirty="0"/>
            <a:t>: </a:t>
          </a:r>
        </a:p>
        <a:p>
          <a:r>
            <a:rPr lang="en-IN" sz="900" dirty="0"/>
            <a:t>Leveraging VR capabilities to foster virtual collaboration, enabling teams to interact as if they were physically present together. Facilitating  real-time communication and collaborative workspaces for seamless teamwork.</a:t>
          </a:r>
          <a:endParaRPr lang="en-US" sz="900" dirty="0"/>
        </a:p>
      </dgm:t>
    </dgm:pt>
    <dgm:pt modelId="{6524483B-D0D5-41A3-8E06-A99892D0BEF6}" type="parTrans" cxnId="{6841BF9C-E75C-436B-B09A-1B45F9DCE776}">
      <dgm:prSet/>
      <dgm:spPr/>
      <dgm:t>
        <a:bodyPr/>
        <a:lstStyle/>
        <a:p>
          <a:endParaRPr lang="en-US"/>
        </a:p>
      </dgm:t>
    </dgm:pt>
    <dgm:pt modelId="{2CCDEE5F-EAD1-4C2B-A954-604980195474}" type="sibTrans" cxnId="{6841BF9C-E75C-436B-B09A-1B45F9DCE776}">
      <dgm:prSet/>
      <dgm:spPr/>
      <dgm:t>
        <a:bodyPr/>
        <a:lstStyle/>
        <a:p>
          <a:endParaRPr lang="en-US"/>
        </a:p>
      </dgm:t>
    </dgm:pt>
    <dgm:pt modelId="{06EE2227-55BB-42ED-8D09-16930EF550D1}">
      <dgm:prSet custT="1"/>
      <dgm:spPr/>
      <dgm:t>
        <a:bodyPr/>
        <a:lstStyle/>
        <a:p>
          <a:r>
            <a:rPr lang="en-IN" sz="1000" b="1" u="sng" dirty="0">
              <a:solidFill>
                <a:srgbClr val="0070C0"/>
              </a:solidFill>
            </a:rPr>
            <a:t>Accessibility and Inclusivity</a:t>
          </a:r>
          <a:r>
            <a:rPr lang="en-IN" sz="900" dirty="0">
              <a:solidFill>
                <a:srgbClr val="0070C0"/>
              </a:solidFill>
            </a:rPr>
            <a:t>: </a:t>
          </a:r>
          <a:r>
            <a:rPr lang="en-IN" sz="900" b="1" dirty="0">
              <a:solidFill>
                <a:schemeClr val="bg2">
                  <a:lumMod val="10000"/>
                </a:schemeClr>
              </a:solidFill>
            </a:rPr>
            <a:t>Designing  the AI and VR functionalities with accessibility in mind, ensuring that users with varying abilities can benefit from the tool's features.</a:t>
          </a:r>
          <a:endParaRPr lang="en-US" sz="900" b="1" dirty="0">
            <a:solidFill>
              <a:schemeClr val="bg2">
                <a:lumMod val="10000"/>
              </a:schemeClr>
            </a:solidFill>
          </a:endParaRPr>
        </a:p>
      </dgm:t>
    </dgm:pt>
    <dgm:pt modelId="{757B718A-500C-4284-A7E6-C474A2EF89B8}" type="parTrans" cxnId="{72D88DEF-DE07-4AC0-8D71-40882E5629CC}">
      <dgm:prSet/>
      <dgm:spPr/>
      <dgm:t>
        <a:bodyPr/>
        <a:lstStyle/>
        <a:p>
          <a:endParaRPr lang="en-US"/>
        </a:p>
      </dgm:t>
    </dgm:pt>
    <dgm:pt modelId="{7E1B043C-5B52-4B1E-9782-A6E054224561}" type="sibTrans" cxnId="{72D88DEF-DE07-4AC0-8D71-40882E5629CC}">
      <dgm:prSet/>
      <dgm:spPr/>
      <dgm:t>
        <a:bodyPr/>
        <a:lstStyle/>
        <a:p>
          <a:endParaRPr lang="en-US"/>
        </a:p>
      </dgm:t>
    </dgm:pt>
    <dgm:pt modelId="{797B9CC2-EAF9-4C94-818C-2A4F4D6C997F}">
      <dgm:prSet custT="1"/>
      <dgm:spPr/>
      <dgm:t>
        <a:bodyPr/>
        <a:lstStyle/>
        <a:p>
          <a:r>
            <a:rPr lang="en-IN" sz="1000" b="1" u="sng" dirty="0"/>
            <a:t>Performance Optimization</a:t>
          </a:r>
          <a:r>
            <a:rPr lang="en-IN" sz="1000" u="sng" dirty="0"/>
            <a:t>: </a:t>
          </a:r>
        </a:p>
        <a:p>
          <a:r>
            <a:rPr lang="en-IN" sz="900" dirty="0"/>
            <a:t>Strive for optimal performance and responsiveness, minimizing latency and ensuring a smooth user experience with minimal hardware requirements.</a:t>
          </a:r>
          <a:endParaRPr lang="en-US" sz="900" dirty="0"/>
        </a:p>
      </dgm:t>
    </dgm:pt>
    <dgm:pt modelId="{C01328B5-4328-4D01-B2F2-60C2BCA0EB0D}" type="parTrans" cxnId="{F1E7622A-3EE0-41F1-8864-C60745A2F545}">
      <dgm:prSet/>
      <dgm:spPr/>
      <dgm:t>
        <a:bodyPr/>
        <a:lstStyle/>
        <a:p>
          <a:endParaRPr lang="en-US"/>
        </a:p>
      </dgm:t>
    </dgm:pt>
    <dgm:pt modelId="{1CD2BEB2-8CB2-475A-8466-6A22093BA0EA}" type="sibTrans" cxnId="{F1E7622A-3EE0-41F1-8864-C60745A2F545}">
      <dgm:prSet/>
      <dgm:spPr/>
      <dgm:t>
        <a:bodyPr/>
        <a:lstStyle/>
        <a:p>
          <a:endParaRPr lang="en-US"/>
        </a:p>
      </dgm:t>
    </dgm:pt>
    <dgm:pt modelId="{4077E8BE-26BB-4853-95D2-4F2FE8039711}">
      <dgm:prSet custT="1"/>
      <dgm:spPr/>
      <dgm:t>
        <a:bodyPr/>
        <a:lstStyle/>
        <a:p>
          <a:r>
            <a:rPr lang="en-IN" sz="1000" b="1" u="sng" dirty="0"/>
            <a:t>Training and Support</a:t>
          </a:r>
          <a:r>
            <a:rPr lang="en-IN" sz="1000" u="sng" dirty="0"/>
            <a:t>: </a:t>
          </a:r>
        </a:p>
        <a:p>
          <a:r>
            <a:rPr lang="en-IN" sz="900" dirty="0"/>
            <a:t>We will  offer comprehensive training materials, tutorials, and customer support to assist users in effectively utilizing the AI and VR features to their full potential.</a:t>
          </a:r>
          <a:endParaRPr lang="en-US" sz="900" dirty="0"/>
        </a:p>
      </dgm:t>
    </dgm:pt>
    <dgm:pt modelId="{BFE52479-9936-4C9F-879D-489DF3F6D1C7}" type="parTrans" cxnId="{545B2356-13D6-4917-AE92-49727DBCAE94}">
      <dgm:prSet/>
      <dgm:spPr/>
      <dgm:t>
        <a:bodyPr/>
        <a:lstStyle/>
        <a:p>
          <a:endParaRPr lang="en-US"/>
        </a:p>
      </dgm:t>
    </dgm:pt>
    <dgm:pt modelId="{CAF69BE5-9A0E-4FAC-A033-C937DBD98090}" type="sibTrans" cxnId="{545B2356-13D6-4917-AE92-49727DBCAE94}">
      <dgm:prSet/>
      <dgm:spPr/>
      <dgm:t>
        <a:bodyPr/>
        <a:lstStyle/>
        <a:p>
          <a:endParaRPr lang="en-US"/>
        </a:p>
      </dgm:t>
    </dgm:pt>
    <dgm:pt modelId="{DD062918-3178-4087-919D-577880FF9C7E}">
      <dgm:prSet custT="1"/>
      <dgm:spPr/>
      <dgm:t>
        <a:bodyPr/>
        <a:lstStyle/>
        <a:p>
          <a:r>
            <a:rPr lang="en-IN" sz="1000" b="1" u="sng" dirty="0"/>
            <a:t>Ethical AI</a:t>
          </a:r>
          <a:r>
            <a:rPr lang="en-IN" sz="1000" u="sng" dirty="0"/>
            <a:t>: </a:t>
          </a:r>
        </a:p>
        <a:p>
          <a:r>
            <a:rPr lang="en-IN" sz="900" dirty="0"/>
            <a:t>Implementing ethical AI practices, ensuring that the AI algorithms are free from bias and adhere to ethical standards. The AI should prioritize fairness and avoid perpetuating discriminatory outcomes.</a:t>
          </a:r>
          <a:endParaRPr lang="en-US" sz="900" dirty="0"/>
        </a:p>
      </dgm:t>
    </dgm:pt>
    <dgm:pt modelId="{6C4B9608-3B8A-4176-AFCF-923E270FE6FE}" type="parTrans" cxnId="{C4C2574A-CAB3-4058-83FA-37CEDEC1C513}">
      <dgm:prSet/>
      <dgm:spPr/>
      <dgm:t>
        <a:bodyPr/>
        <a:lstStyle/>
        <a:p>
          <a:endParaRPr lang="en-US"/>
        </a:p>
      </dgm:t>
    </dgm:pt>
    <dgm:pt modelId="{31DD0BF3-745E-43EA-A0E8-D639FA91A44A}" type="sibTrans" cxnId="{C4C2574A-CAB3-4058-83FA-37CEDEC1C513}">
      <dgm:prSet/>
      <dgm:spPr/>
      <dgm:t>
        <a:bodyPr/>
        <a:lstStyle/>
        <a:p>
          <a:endParaRPr lang="en-US"/>
        </a:p>
      </dgm:t>
    </dgm:pt>
    <dgm:pt modelId="{2F04BE59-28ED-4F46-A416-34065073FEE2}">
      <dgm:prSet custT="1"/>
      <dgm:spPr/>
      <dgm:t>
        <a:bodyPr/>
        <a:lstStyle/>
        <a:p>
          <a:r>
            <a:rPr lang="en-IN" sz="1000" b="1" u="sng" dirty="0"/>
            <a:t>Interoperability</a:t>
          </a:r>
          <a:r>
            <a:rPr lang="en-IN" sz="1000" u="sng" dirty="0"/>
            <a:t>: </a:t>
          </a:r>
        </a:p>
        <a:p>
          <a:r>
            <a:rPr lang="en-IN" sz="900" dirty="0"/>
            <a:t>Foster interoperability with other AI and VR systems, enabling users to benefit from a wider range of tools and resources while using the productivity tool.</a:t>
          </a:r>
          <a:endParaRPr lang="en-US" sz="900" dirty="0"/>
        </a:p>
      </dgm:t>
    </dgm:pt>
    <dgm:pt modelId="{2E531C4A-A90F-4895-8264-801AC6D7D790}" type="parTrans" cxnId="{81C781C8-2CEF-44E2-AAFF-C1FDC30A1DA0}">
      <dgm:prSet/>
      <dgm:spPr/>
      <dgm:t>
        <a:bodyPr/>
        <a:lstStyle/>
        <a:p>
          <a:endParaRPr lang="en-US"/>
        </a:p>
      </dgm:t>
    </dgm:pt>
    <dgm:pt modelId="{DEFD9AC6-AFE9-47F7-A44C-C9BFFF3A3A0C}" type="sibTrans" cxnId="{81C781C8-2CEF-44E2-AAFF-C1FDC30A1DA0}">
      <dgm:prSet/>
      <dgm:spPr/>
      <dgm:t>
        <a:bodyPr/>
        <a:lstStyle/>
        <a:p>
          <a:endParaRPr lang="en-US"/>
        </a:p>
      </dgm:t>
    </dgm:pt>
    <dgm:pt modelId="{B7CEF6DF-2FBA-44FD-9AC3-A12FD0C1F22E}">
      <dgm:prSet custT="1"/>
      <dgm:spPr/>
      <dgm:t>
        <a:bodyPr/>
        <a:lstStyle/>
        <a:p>
          <a:r>
            <a:rPr lang="en-IN" sz="1050" b="1" u="sng" dirty="0">
              <a:solidFill>
                <a:srgbClr val="002060"/>
              </a:solidFill>
            </a:rPr>
            <a:t>Scalability and Future-Proofing</a:t>
          </a:r>
          <a:r>
            <a:rPr lang="en-IN" sz="1050" u="sng" dirty="0">
              <a:solidFill>
                <a:srgbClr val="002060"/>
              </a:solidFill>
            </a:rPr>
            <a:t>: </a:t>
          </a:r>
        </a:p>
        <a:p>
          <a:r>
            <a:rPr lang="en-IN" sz="1000" b="1" dirty="0">
              <a:solidFill>
                <a:schemeClr val="tx1"/>
              </a:solidFill>
            </a:rPr>
            <a:t>Designing  the product with scalability in mind, allowing for future updates and expansions as AI and VR technologies advance.</a:t>
          </a:r>
          <a:endParaRPr lang="en-US" sz="1000" b="1" dirty="0">
            <a:solidFill>
              <a:schemeClr val="tx1"/>
            </a:solidFill>
          </a:endParaRPr>
        </a:p>
      </dgm:t>
    </dgm:pt>
    <dgm:pt modelId="{711E163E-D840-4068-B6B1-FA024B173B3C}" type="parTrans" cxnId="{7F321486-CC94-49E6-A97B-B4356679C03D}">
      <dgm:prSet/>
      <dgm:spPr/>
      <dgm:t>
        <a:bodyPr/>
        <a:lstStyle/>
        <a:p>
          <a:endParaRPr lang="en-US"/>
        </a:p>
      </dgm:t>
    </dgm:pt>
    <dgm:pt modelId="{CDCF5912-BACE-415A-864B-9F10D0AF4F38}" type="sibTrans" cxnId="{7F321486-CC94-49E6-A97B-B4356679C03D}">
      <dgm:prSet/>
      <dgm:spPr/>
      <dgm:t>
        <a:bodyPr/>
        <a:lstStyle/>
        <a:p>
          <a:endParaRPr lang="en-US"/>
        </a:p>
      </dgm:t>
    </dgm:pt>
    <dgm:pt modelId="{2C5D0B47-9B50-4EC1-9DD7-532539BAB460}" type="pres">
      <dgm:prSet presAssocID="{E76AAFA7-3272-4F24-B603-91B75804CB25}" presName="Name0" presStyleCnt="0">
        <dgm:presLayoutVars>
          <dgm:dir/>
          <dgm:resizeHandles/>
        </dgm:presLayoutVars>
      </dgm:prSet>
      <dgm:spPr/>
    </dgm:pt>
    <dgm:pt modelId="{1B1917E3-051C-44F6-818A-D435523B49F9}" type="pres">
      <dgm:prSet presAssocID="{103F836C-EC2B-4E3A-BD99-5CA14F7EBFAD}" presName="compNode" presStyleCnt="0"/>
      <dgm:spPr/>
    </dgm:pt>
    <dgm:pt modelId="{6FB2BECD-B457-4631-B227-9B3EB04DE20D}" type="pres">
      <dgm:prSet presAssocID="{103F836C-EC2B-4E3A-BD99-5CA14F7EBFAD}" presName="dummyConnPt" presStyleCnt="0"/>
      <dgm:spPr/>
    </dgm:pt>
    <dgm:pt modelId="{708754D1-6286-4088-B4BA-101E0025FCBB}" type="pres">
      <dgm:prSet presAssocID="{103F836C-EC2B-4E3A-BD99-5CA14F7EBFAD}" presName="node" presStyleLbl="node1" presStyleIdx="0" presStyleCnt="12">
        <dgm:presLayoutVars>
          <dgm:bulletEnabled val="1"/>
        </dgm:presLayoutVars>
      </dgm:prSet>
      <dgm:spPr/>
    </dgm:pt>
    <dgm:pt modelId="{B65A15DE-F5DD-4EA0-85A2-E87CE5A40DC1}" type="pres">
      <dgm:prSet presAssocID="{38097BA8-7EDD-4B52-9EDF-73882F2FA1E7}" presName="sibTrans" presStyleLbl="bgSibTrans2D1" presStyleIdx="0" presStyleCnt="11"/>
      <dgm:spPr/>
    </dgm:pt>
    <dgm:pt modelId="{3F14EE54-383E-4083-83D0-93B665124308}" type="pres">
      <dgm:prSet presAssocID="{10D01F94-22CE-4324-9B6C-57836694DAAF}" presName="compNode" presStyleCnt="0"/>
      <dgm:spPr/>
    </dgm:pt>
    <dgm:pt modelId="{C9AF8B2F-B446-4FFB-B192-C9B57793B584}" type="pres">
      <dgm:prSet presAssocID="{10D01F94-22CE-4324-9B6C-57836694DAAF}" presName="dummyConnPt" presStyleCnt="0"/>
      <dgm:spPr/>
    </dgm:pt>
    <dgm:pt modelId="{604016BA-2FCA-4837-80A2-C84EF0FF1BCF}" type="pres">
      <dgm:prSet presAssocID="{10D01F94-22CE-4324-9B6C-57836694DAAF}" presName="node" presStyleLbl="node1" presStyleIdx="1" presStyleCnt="12">
        <dgm:presLayoutVars>
          <dgm:bulletEnabled val="1"/>
        </dgm:presLayoutVars>
      </dgm:prSet>
      <dgm:spPr/>
    </dgm:pt>
    <dgm:pt modelId="{3F27E5A3-E05E-4687-AD71-363C972F65C4}" type="pres">
      <dgm:prSet presAssocID="{88EA2866-6C0B-4C64-97C6-FD66A3904E13}" presName="sibTrans" presStyleLbl="bgSibTrans2D1" presStyleIdx="1" presStyleCnt="11"/>
      <dgm:spPr/>
    </dgm:pt>
    <dgm:pt modelId="{B5CC9A09-5D46-4665-8670-11A5DCBE9DD8}" type="pres">
      <dgm:prSet presAssocID="{F81C89A4-33CE-4CC7-A981-96296FFD7FAB}" presName="compNode" presStyleCnt="0"/>
      <dgm:spPr/>
    </dgm:pt>
    <dgm:pt modelId="{C399DC18-3F35-47BE-A9F2-589C80B713A3}" type="pres">
      <dgm:prSet presAssocID="{F81C89A4-33CE-4CC7-A981-96296FFD7FAB}" presName="dummyConnPt" presStyleCnt="0"/>
      <dgm:spPr/>
    </dgm:pt>
    <dgm:pt modelId="{D753203F-1785-4A80-9234-AD2E92A5891F}" type="pres">
      <dgm:prSet presAssocID="{F81C89A4-33CE-4CC7-A981-96296FFD7FAB}" presName="node" presStyleLbl="node1" presStyleIdx="2" presStyleCnt="12">
        <dgm:presLayoutVars>
          <dgm:bulletEnabled val="1"/>
        </dgm:presLayoutVars>
      </dgm:prSet>
      <dgm:spPr/>
    </dgm:pt>
    <dgm:pt modelId="{ECA57AF0-5554-40F6-88FB-BF3724343034}" type="pres">
      <dgm:prSet presAssocID="{94864AD6-AF2A-464D-A8A1-59CDE1CBE34E}" presName="sibTrans" presStyleLbl="bgSibTrans2D1" presStyleIdx="2" presStyleCnt="11"/>
      <dgm:spPr/>
    </dgm:pt>
    <dgm:pt modelId="{E84160FF-5C75-463C-B5E6-5792A2247AE0}" type="pres">
      <dgm:prSet presAssocID="{C57CDA2A-8EFD-4F54-9292-584AB0AF0200}" presName="compNode" presStyleCnt="0"/>
      <dgm:spPr/>
    </dgm:pt>
    <dgm:pt modelId="{2A4E6B64-8A74-4F4C-BF6F-4EEFEAD251A5}" type="pres">
      <dgm:prSet presAssocID="{C57CDA2A-8EFD-4F54-9292-584AB0AF0200}" presName="dummyConnPt" presStyleCnt="0"/>
      <dgm:spPr/>
    </dgm:pt>
    <dgm:pt modelId="{82176A44-D6B1-483C-B431-CBF1F9D2DC00}" type="pres">
      <dgm:prSet presAssocID="{C57CDA2A-8EFD-4F54-9292-584AB0AF0200}" presName="node" presStyleLbl="node1" presStyleIdx="3" presStyleCnt="12">
        <dgm:presLayoutVars>
          <dgm:bulletEnabled val="1"/>
        </dgm:presLayoutVars>
      </dgm:prSet>
      <dgm:spPr/>
    </dgm:pt>
    <dgm:pt modelId="{09B60DE9-5762-47CA-9A5B-0A2D6A93851B}" type="pres">
      <dgm:prSet presAssocID="{2D772EAC-0CBB-42A4-B211-6AFA20908E7B}" presName="sibTrans" presStyleLbl="bgSibTrans2D1" presStyleIdx="3" presStyleCnt="11"/>
      <dgm:spPr/>
    </dgm:pt>
    <dgm:pt modelId="{3B110E6B-607D-4D45-9841-E0D9D5891D4D}" type="pres">
      <dgm:prSet presAssocID="{7B17EA1C-B2AC-4ED8-B3CA-0FFD6AFDF4A6}" presName="compNode" presStyleCnt="0"/>
      <dgm:spPr/>
    </dgm:pt>
    <dgm:pt modelId="{FF35158C-34FF-4C8E-AE35-3A13A8BF671D}" type="pres">
      <dgm:prSet presAssocID="{7B17EA1C-B2AC-4ED8-B3CA-0FFD6AFDF4A6}" presName="dummyConnPt" presStyleCnt="0"/>
      <dgm:spPr/>
    </dgm:pt>
    <dgm:pt modelId="{D5A963E4-A041-4F8D-9AA1-4FBC84984458}" type="pres">
      <dgm:prSet presAssocID="{7B17EA1C-B2AC-4ED8-B3CA-0FFD6AFDF4A6}" presName="node" presStyleLbl="node1" presStyleIdx="4" presStyleCnt="12">
        <dgm:presLayoutVars>
          <dgm:bulletEnabled val="1"/>
        </dgm:presLayoutVars>
      </dgm:prSet>
      <dgm:spPr/>
    </dgm:pt>
    <dgm:pt modelId="{282DE3F3-AB9B-4FE6-A8F6-46FEB13D2975}" type="pres">
      <dgm:prSet presAssocID="{0B926623-E285-4A98-8E28-B8F1400A80A4}" presName="sibTrans" presStyleLbl="bgSibTrans2D1" presStyleIdx="4" presStyleCnt="11"/>
      <dgm:spPr/>
    </dgm:pt>
    <dgm:pt modelId="{656252F8-A796-47A8-A4C5-93ADD661A3CB}" type="pres">
      <dgm:prSet presAssocID="{DBC87A5C-329D-40A8-9D62-CBF49E36B1D6}" presName="compNode" presStyleCnt="0"/>
      <dgm:spPr/>
    </dgm:pt>
    <dgm:pt modelId="{D533112A-2632-4B25-9BD7-5D7AFCB6CF16}" type="pres">
      <dgm:prSet presAssocID="{DBC87A5C-329D-40A8-9D62-CBF49E36B1D6}" presName="dummyConnPt" presStyleCnt="0"/>
      <dgm:spPr/>
    </dgm:pt>
    <dgm:pt modelId="{23ABED65-313E-400E-8D9A-930C69A18E3B}" type="pres">
      <dgm:prSet presAssocID="{DBC87A5C-329D-40A8-9D62-CBF49E36B1D6}" presName="node" presStyleLbl="node1" presStyleIdx="5" presStyleCnt="12">
        <dgm:presLayoutVars>
          <dgm:bulletEnabled val="1"/>
        </dgm:presLayoutVars>
      </dgm:prSet>
      <dgm:spPr/>
    </dgm:pt>
    <dgm:pt modelId="{E95BB872-C2F7-4232-9BDE-E08ECBABB7F6}" type="pres">
      <dgm:prSet presAssocID="{2CCDEE5F-EAD1-4C2B-A954-604980195474}" presName="sibTrans" presStyleLbl="bgSibTrans2D1" presStyleIdx="5" presStyleCnt="11"/>
      <dgm:spPr/>
    </dgm:pt>
    <dgm:pt modelId="{7571189E-7764-4692-A564-4B28F5ADCB4A}" type="pres">
      <dgm:prSet presAssocID="{06EE2227-55BB-42ED-8D09-16930EF550D1}" presName="compNode" presStyleCnt="0"/>
      <dgm:spPr/>
    </dgm:pt>
    <dgm:pt modelId="{D3CE9795-3F18-497B-A31D-A5C22DB9EBAD}" type="pres">
      <dgm:prSet presAssocID="{06EE2227-55BB-42ED-8D09-16930EF550D1}" presName="dummyConnPt" presStyleCnt="0"/>
      <dgm:spPr/>
    </dgm:pt>
    <dgm:pt modelId="{7A347D01-D29C-4196-8475-1907CA091AD6}" type="pres">
      <dgm:prSet presAssocID="{06EE2227-55BB-42ED-8D09-16930EF550D1}" presName="node" presStyleLbl="node1" presStyleIdx="6" presStyleCnt="12">
        <dgm:presLayoutVars>
          <dgm:bulletEnabled val="1"/>
        </dgm:presLayoutVars>
      </dgm:prSet>
      <dgm:spPr/>
    </dgm:pt>
    <dgm:pt modelId="{BC9C6289-7024-457A-A244-D135CF0E5011}" type="pres">
      <dgm:prSet presAssocID="{7E1B043C-5B52-4B1E-9782-A6E054224561}" presName="sibTrans" presStyleLbl="bgSibTrans2D1" presStyleIdx="6" presStyleCnt="11"/>
      <dgm:spPr/>
    </dgm:pt>
    <dgm:pt modelId="{5DB1F55A-5704-4A22-AC9C-67F17456D47D}" type="pres">
      <dgm:prSet presAssocID="{797B9CC2-EAF9-4C94-818C-2A4F4D6C997F}" presName="compNode" presStyleCnt="0"/>
      <dgm:spPr/>
    </dgm:pt>
    <dgm:pt modelId="{27D60A13-17D4-4E43-A51E-F75878E94A13}" type="pres">
      <dgm:prSet presAssocID="{797B9CC2-EAF9-4C94-818C-2A4F4D6C997F}" presName="dummyConnPt" presStyleCnt="0"/>
      <dgm:spPr/>
    </dgm:pt>
    <dgm:pt modelId="{5C266DDE-E18B-4ADA-9920-BF5506468CEE}" type="pres">
      <dgm:prSet presAssocID="{797B9CC2-EAF9-4C94-818C-2A4F4D6C997F}" presName="node" presStyleLbl="node1" presStyleIdx="7" presStyleCnt="12">
        <dgm:presLayoutVars>
          <dgm:bulletEnabled val="1"/>
        </dgm:presLayoutVars>
      </dgm:prSet>
      <dgm:spPr/>
    </dgm:pt>
    <dgm:pt modelId="{E89884DD-CEBF-468E-994E-588C89AC36BA}" type="pres">
      <dgm:prSet presAssocID="{1CD2BEB2-8CB2-475A-8466-6A22093BA0EA}" presName="sibTrans" presStyleLbl="bgSibTrans2D1" presStyleIdx="7" presStyleCnt="11"/>
      <dgm:spPr/>
    </dgm:pt>
    <dgm:pt modelId="{C5AC5772-0338-4B9E-8618-CC1581ADFE8C}" type="pres">
      <dgm:prSet presAssocID="{4077E8BE-26BB-4853-95D2-4F2FE8039711}" presName="compNode" presStyleCnt="0"/>
      <dgm:spPr/>
    </dgm:pt>
    <dgm:pt modelId="{0E984F81-4A8D-46D5-8A73-80C3CC7D6AAE}" type="pres">
      <dgm:prSet presAssocID="{4077E8BE-26BB-4853-95D2-4F2FE8039711}" presName="dummyConnPt" presStyleCnt="0"/>
      <dgm:spPr/>
    </dgm:pt>
    <dgm:pt modelId="{0187211C-412C-475E-BBB8-503461DEC841}" type="pres">
      <dgm:prSet presAssocID="{4077E8BE-26BB-4853-95D2-4F2FE8039711}" presName="node" presStyleLbl="node1" presStyleIdx="8" presStyleCnt="12">
        <dgm:presLayoutVars>
          <dgm:bulletEnabled val="1"/>
        </dgm:presLayoutVars>
      </dgm:prSet>
      <dgm:spPr/>
    </dgm:pt>
    <dgm:pt modelId="{5E3C3981-C68F-489D-A452-0F3B437C3BE0}" type="pres">
      <dgm:prSet presAssocID="{CAF69BE5-9A0E-4FAC-A033-C937DBD98090}" presName="sibTrans" presStyleLbl="bgSibTrans2D1" presStyleIdx="8" presStyleCnt="11"/>
      <dgm:spPr/>
    </dgm:pt>
    <dgm:pt modelId="{DEE646A2-681C-492A-8BB3-70CECBEEAE28}" type="pres">
      <dgm:prSet presAssocID="{DD062918-3178-4087-919D-577880FF9C7E}" presName="compNode" presStyleCnt="0"/>
      <dgm:spPr/>
    </dgm:pt>
    <dgm:pt modelId="{79CC2621-06AE-4AFB-B6F2-CB87FBFAD2E7}" type="pres">
      <dgm:prSet presAssocID="{DD062918-3178-4087-919D-577880FF9C7E}" presName="dummyConnPt" presStyleCnt="0"/>
      <dgm:spPr/>
    </dgm:pt>
    <dgm:pt modelId="{6F7B9086-EB9D-4586-AFCC-2634DDCD2015}" type="pres">
      <dgm:prSet presAssocID="{DD062918-3178-4087-919D-577880FF9C7E}" presName="node" presStyleLbl="node1" presStyleIdx="9" presStyleCnt="12">
        <dgm:presLayoutVars>
          <dgm:bulletEnabled val="1"/>
        </dgm:presLayoutVars>
      </dgm:prSet>
      <dgm:spPr/>
    </dgm:pt>
    <dgm:pt modelId="{BB9891B2-4D27-497A-83FA-24CA8E538F51}" type="pres">
      <dgm:prSet presAssocID="{31DD0BF3-745E-43EA-A0E8-D639FA91A44A}" presName="sibTrans" presStyleLbl="bgSibTrans2D1" presStyleIdx="9" presStyleCnt="11"/>
      <dgm:spPr/>
    </dgm:pt>
    <dgm:pt modelId="{5B967F6E-DDA4-409A-97C6-3DE4D122955F}" type="pres">
      <dgm:prSet presAssocID="{2F04BE59-28ED-4F46-A416-34065073FEE2}" presName="compNode" presStyleCnt="0"/>
      <dgm:spPr/>
    </dgm:pt>
    <dgm:pt modelId="{32E38F46-EF17-4CF4-B20B-F06B4B1913FC}" type="pres">
      <dgm:prSet presAssocID="{2F04BE59-28ED-4F46-A416-34065073FEE2}" presName="dummyConnPt" presStyleCnt="0"/>
      <dgm:spPr/>
    </dgm:pt>
    <dgm:pt modelId="{54FBC7D6-7CC7-4FDA-B206-0F64D163CA24}" type="pres">
      <dgm:prSet presAssocID="{2F04BE59-28ED-4F46-A416-34065073FEE2}" presName="node" presStyleLbl="node1" presStyleIdx="10" presStyleCnt="12">
        <dgm:presLayoutVars>
          <dgm:bulletEnabled val="1"/>
        </dgm:presLayoutVars>
      </dgm:prSet>
      <dgm:spPr/>
    </dgm:pt>
    <dgm:pt modelId="{FE663448-0308-44CF-80D8-FF047249BC51}" type="pres">
      <dgm:prSet presAssocID="{DEFD9AC6-AFE9-47F7-A44C-C9BFFF3A3A0C}" presName="sibTrans" presStyleLbl="bgSibTrans2D1" presStyleIdx="10" presStyleCnt="11"/>
      <dgm:spPr/>
    </dgm:pt>
    <dgm:pt modelId="{C1E2CCA9-8B42-433F-B6EF-12DD38C01C11}" type="pres">
      <dgm:prSet presAssocID="{B7CEF6DF-2FBA-44FD-9AC3-A12FD0C1F22E}" presName="compNode" presStyleCnt="0"/>
      <dgm:spPr/>
    </dgm:pt>
    <dgm:pt modelId="{80612E79-BA71-47FA-A3D3-3F639E3D78B8}" type="pres">
      <dgm:prSet presAssocID="{B7CEF6DF-2FBA-44FD-9AC3-A12FD0C1F22E}" presName="dummyConnPt" presStyleCnt="0"/>
      <dgm:spPr/>
    </dgm:pt>
    <dgm:pt modelId="{44379378-BF80-4382-B8AF-E50F17EDA9D3}" type="pres">
      <dgm:prSet presAssocID="{B7CEF6DF-2FBA-44FD-9AC3-A12FD0C1F22E}" presName="node" presStyleLbl="node1" presStyleIdx="11" presStyleCnt="12">
        <dgm:presLayoutVars>
          <dgm:bulletEnabled val="1"/>
        </dgm:presLayoutVars>
      </dgm:prSet>
      <dgm:spPr/>
    </dgm:pt>
  </dgm:ptLst>
  <dgm:cxnLst>
    <dgm:cxn modelId="{ED52B400-B81E-4300-A92D-51B3FFAE4F1F}" type="presOf" srcId="{DEFD9AC6-AFE9-47F7-A44C-C9BFFF3A3A0C}" destId="{FE663448-0308-44CF-80D8-FF047249BC51}" srcOrd="0" destOrd="0" presId="urn:microsoft.com/office/officeart/2005/8/layout/bProcess4"/>
    <dgm:cxn modelId="{5FF3DB22-0156-4A22-8834-C5E4630C8601}" type="presOf" srcId="{CAF69BE5-9A0E-4FAC-A033-C937DBD98090}" destId="{5E3C3981-C68F-489D-A452-0F3B437C3BE0}" srcOrd="0" destOrd="0" presId="urn:microsoft.com/office/officeart/2005/8/layout/bProcess4"/>
    <dgm:cxn modelId="{F1E7622A-3EE0-41F1-8864-C60745A2F545}" srcId="{E76AAFA7-3272-4F24-B603-91B75804CB25}" destId="{797B9CC2-EAF9-4C94-818C-2A4F4D6C997F}" srcOrd="7" destOrd="0" parTransId="{C01328B5-4328-4D01-B2F2-60C2BCA0EB0D}" sibTransId="{1CD2BEB2-8CB2-475A-8466-6A22093BA0EA}"/>
    <dgm:cxn modelId="{4418EE35-29DA-4EDA-9AF8-98384D455007}" type="presOf" srcId="{2CCDEE5F-EAD1-4C2B-A954-604980195474}" destId="{E95BB872-C2F7-4232-9BDE-E08ECBABB7F6}" srcOrd="0" destOrd="0" presId="urn:microsoft.com/office/officeart/2005/8/layout/bProcess4"/>
    <dgm:cxn modelId="{3ED41236-2390-4206-BE07-29F38A6B8B05}" type="presOf" srcId="{31DD0BF3-745E-43EA-A0E8-D639FA91A44A}" destId="{BB9891B2-4D27-497A-83FA-24CA8E538F51}" srcOrd="0" destOrd="0" presId="urn:microsoft.com/office/officeart/2005/8/layout/bProcess4"/>
    <dgm:cxn modelId="{AAD17561-F462-4651-BEF8-3F9FCD0CFB6F}" type="presOf" srcId="{7B17EA1C-B2AC-4ED8-B3CA-0FFD6AFDF4A6}" destId="{D5A963E4-A041-4F8D-9AA1-4FBC84984458}" srcOrd="0" destOrd="0" presId="urn:microsoft.com/office/officeart/2005/8/layout/bProcess4"/>
    <dgm:cxn modelId="{D3CBD342-621D-4E37-809D-86FAD0F15040}" type="presOf" srcId="{797B9CC2-EAF9-4C94-818C-2A4F4D6C997F}" destId="{5C266DDE-E18B-4ADA-9920-BF5506468CEE}" srcOrd="0" destOrd="0" presId="urn:microsoft.com/office/officeart/2005/8/layout/bProcess4"/>
    <dgm:cxn modelId="{80255764-FD21-4413-9EF6-D5C951E9D1DC}" type="presOf" srcId="{B7CEF6DF-2FBA-44FD-9AC3-A12FD0C1F22E}" destId="{44379378-BF80-4382-B8AF-E50F17EDA9D3}" srcOrd="0" destOrd="0" presId="urn:microsoft.com/office/officeart/2005/8/layout/bProcess4"/>
    <dgm:cxn modelId="{33397446-A0FE-4A4C-9C75-3EDD13EFCF3C}" type="presOf" srcId="{0B926623-E285-4A98-8E28-B8F1400A80A4}" destId="{282DE3F3-AB9B-4FE6-A8F6-46FEB13D2975}" srcOrd="0" destOrd="0" presId="urn:microsoft.com/office/officeart/2005/8/layout/bProcess4"/>
    <dgm:cxn modelId="{C4C2574A-CAB3-4058-83FA-37CEDEC1C513}" srcId="{E76AAFA7-3272-4F24-B603-91B75804CB25}" destId="{DD062918-3178-4087-919D-577880FF9C7E}" srcOrd="9" destOrd="0" parTransId="{6C4B9608-3B8A-4176-AFCF-923E270FE6FE}" sibTransId="{31DD0BF3-745E-43EA-A0E8-D639FA91A44A}"/>
    <dgm:cxn modelId="{DEF3796D-7D7D-4EA4-8200-77861FC639C5}" type="presOf" srcId="{7E1B043C-5B52-4B1E-9782-A6E054224561}" destId="{BC9C6289-7024-457A-A244-D135CF0E5011}" srcOrd="0" destOrd="0" presId="urn:microsoft.com/office/officeart/2005/8/layout/bProcess4"/>
    <dgm:cxn modelId="{9275B571-7CA0-428B-8FE1-8EF01C3D62A5}" srcId="{E76AAFA7-3272-4F24-B603-91B75804CB25}" destId="{10D01F94-22CE-4324-9B6C-57836694DAAF}" srcOrd="1" destOrd="0" parTransId="{20B2F5DC-54D7-40BD-8E8E-133E9BFA7BB0}" sibTransId="{88EA2866-6C0B-4C64-97C6-FD66A3904E13}"/>
    <dgm:cxn modelId="{B5ABB472-56DC-480A-B873-12A7E9A6D021}" type="presOf" srcId="{1CD2BEB2-8CB2-475A-8466-6A22093BA0EA}" destId="{E89884DD-CEBF-468E-994E-588C89AC36BA}" srcOrd="0" destOrd="0" presId="urn:microsoft.com/office/officeart/2005/8/layout/bProcess4"/>
    <dgm:cxn modelId="{CCCE5473-FE0B-407E-87D3-DFAE57C4011C}" type="presOf" srcId="{103F836C-EC2B-4E3A-BD99-5CA14F7EBFAD}" destId="{708754D1-6286-4088-B4BA-101E0025FCBB}" srcOrd="0" destOrd="0" presId="urn:microsoft.com/office/officeart/2005/8/layout/bProcess4"/>
    <dgm:cxn modelId="{545B2356-13D6-4917-AE92-49727DBCAE94}" srcId="{E76AAFA7-3272-4F24-B603-91B75804CB25}" destId="{4077E8BE-26BB-4853-95D2-4F2FE8039711}" srcOrd="8" destOrd="0" parTransId="{BFE52479-9936-4C9F-879D-489DF3F6D1C7}" sibTransId="{CAF69BE5-9A0E-4FAC-A033-C937DBD98090}"/>
    <dgm:cxn modelId="{9E332A56-6E6D-4EE5-81F1-9D0B6B26887C}" type="presOf" srcId="{4077E8BE-26BB-4853-95D2-4F2FE8039711}" destId="{0187211C-412C-475E-BBB8-503461DEC841}" srcOrd="0" destOrd="0" presId="urn:microsoft.com/office/officeart/2005/8/layout/bProcess4"/>
    <dgm:cxn modelId="{329B2F56-D7C3-4844-A3E2-4A870061EAC8}" type="presOf" srcId="{94864AD6-AF2A-464D-A8A1-59CDE1CBE34E}" destId="{ECA57AF0-5554-40F6-88FB-BF3724343034}" srcOrd="0" destOrd="0" presId="urn:microsoft.com/office/officeart/2005/8/layout/bProcess4"/>
    <dgm:cxn modelId="{CEB4BB76-44A2-4C69-A136-82E43885A600}" type="presOf" srcId="{E76AAFA7-3272-4F24-B603-91B75804CB25}" destId="{2C5D0B47-9B50-4EC1-9DD7-532539BAB460}" srcOrd="0" destOrd="0" presId="urn:microsoft.com/office/officeart/2005/8/layout/bProcess4"/>
    <dgm:cxn modelId="{C07EC756-2F96-4C84-A829-87D9AE16BDD0}" type="presOf" srcId="{88EA2866-6C0B-4C64-97C6-FD66A3904E13}" destId="{3F27E5A3-E05E-4687-AD71-363C972F65C4}" srcOrd="0" destOrd="0" presId="urn:microsoft.com/office/officeart/2005/8/layout/bProcess4"/>
    <dgm:cxn modelId="{1696BF77-2E2E-4D3F-A874-989F2615977D}" type="presOf" srcId="{2F04BE59-28ED-4F46-A416-34065073FEE2}" destId="{54FBC7D6-7CC7-4FDA-B206-0F64D163CA24}" srcOrd="0" destOrd="0" presId="urn:microsoft.com/office/officeart/2005/8/layout/bProcess4"/>
    <dgm:cxn modelId="{62DC2C58-FEA9-4F18-A172-3977BFF11707}" srcId="{E76AAFA7-3272-4F24-B603-91B75804CB25}" destId="{7B17EA1C-B2AC-4ED8-B3CA-0FFD6AFDF4A6}" srcOrd="4" destOrd="0" parTransId="{B7CB954B-F775-4A34-9C50-639C42F85398}" sibTransId="{0B926623-E285-4A98-8E28-B8F1400A80A4}"/>
    <dgm:cxn modelId="{7F321486-CC94-49E6-A97B-B4356679C03D}" srcId="{E76AAFA7-3272-4F24-B603-91B75804CB25}" destId="{B7CEF6DF-2FBA-44FD-9AC3-A12FD0C1F22E}" srcOrd="11" destOrd="0" parTransId="{711E163E-D840-4068-B6B1-FA024B173B3C}" sibTransId="{CDCF5912-BACE-415A-864B-9F10D0AF4F38}"/>
    <dgm:cxn modelId="{7E54DD87-7935-47DE-8F51-97449C6350E4}" type="presOf" srcId="{C57CDA2A-8EFD-4F54-9292-584AB0AF0200}" destId="{82176A44-D6B1-483C-B431-CBF1F9D2DC00}" srcOrd="0" destOrd="0" presId="urn:microsoft.com/office/officeart/2005/8/layout/bProcess4"/>
    <dgm:cxn modelId="{93F26B88-8346-4346-936C-F830B23C3E4D}" srcId="{E76AAFA7-3272-4F24-B603-91B75804CB25}" destId="{103F836C-EC2B-4E3A-BD99-5CA14F7EBFAD}" srcOrd="0" destOrd="0" parTransId="{DA968AF8-8343-4AC2-8FEF-C30EEAE89636}" sibTransId="{38097BA8-7EDD-4B52-9EDF-73882F2FA1E7}"/>
    <dgm:cxn modelId="{5F7C8995-E5BB-4296-8306-F0B875120931}" type="presOf" srcId="{38097BA8-7EDD-4B52-9EDF-73882F2FA1E7}" destId="{B65A15DE-F5DD-4EA0-85A2-E87CE5A40DC1}" srcOrd="0" destOrd="0" presId="urn:microsoft.com/office/officeart/2005/8/layout/bProcess4"/>
    <dgm:cxn modelId="{79C5E795-0358-45EF-9B9A-283B41B249D6}" type="presOf" srcId="{06EE2227-55BB-42ED-8D09-16930EF550D1}" destId="{7A347D01-D29C-4196-8475-1907CA091AD6}" srcOrd="0" destOrd="0" presId="urn:microsoft.com/office/officeart/2005/8/layout/bProcess4"/>
    <dgm:cxn modelId="{6841BF9C-E75C-436B-B09A-1B45F9DCE776}" srcId="{E76AAFA7-3272-4F24-B603-91B75804CB25}" destId="{DBC87A5C-329D-40A8-9D62-CBF49E36B1D6}" srcOrd="5" destOrd="0" parTransId="{6524483B-D0D5-41A3-8E06-A99892D0BEF6}" sibTransId="{2CCDEE5F-EAD1-4C2B-A954-604980195474}"/>
    <dgm:cxn modelId="{F07412B5-67F0-46E0-A5F9-E506D230732C}" type="presOf" srcId="{2D772EAC-0CBB-42A4-B211-6AFA20908E7B}" destId="{09B60DE9-5762-47CA-9A5B-0A2D6A93851B}" srcOrd="0" destOrd="0" presId="urn:microsoft.com/office/officeart/2005/8/layout/bProcess4"/>
    <dgm:cxn modelId="{6D1BCEB8-1214-4CB6-B217-F7A30CA9E224}" srcId="{E76AAFA7-3272-4F24-B603-91B75804CB25}" destId="{C57CDA2A-8EFD-4F54-9292-584AB0AF0200}" srcOrd="3" destOrd="0" parTransId="{96B233C1-DD24-4915-BD31-1075539B1FD5}" sibTransId="{2D772EAC-0CBB-42A4-B211-6AFA20908E7B}"/>
    <dgm:cxn modelId="{0998EFBB-02ED-456F-BCD2-1C1951EB6EB4}" type="presOf" srcId="{DBC87A5C-329D-40A8-9D62-CBF49E36B1D6}" destId="{23ABED65-313E-400E-8D9A-930C69A18E3B}" srcOrd="0" destOrd="0" presId="urn:microsoft.com/office/officeart/2005/8/layout/bProcess4"/>
    <dgm:cxn modelId="{95A255BE-FDB3-4972-B8C9-606C373F503A}" type="presOf" srcId="{DD062918-3178-4087-919D-577880FF9C7E}" destId="{6F7B9086-EB9D-4586-AFCC-2634DDCD2015}" srcOrd="0" destOrd="0" presId="urn:microsoft.com/office/officeart/2005/8/layout/bProcess4"/>
    <dgm:cxn modelId="{81C781C8-2CEF-44E2-AAFF-C1FDC30A1DA0}" srcId="{E76AAFA7-3272-4F24-B603-91B75804CB25}" destId="{2F04BE59-28ED-4F46-A416-34065073FEE2}" srcOrd="10" destOrd="0" parTransId="{2E531C4A-A90F-4895-8264-801AC6D7D790}" sibTransId="{DEFD9AC6-AFE9-47F7-A44C-C9BFFF3A3A0C}"/>
    <dgm:cxn modelId="{658BFDD6-3B84-48FF-8C15-919CB4B36A21}" srcId="{E76AAFA7-3272-4F24-B603-91B75804CB25}" destId="{F81C89A4-33CE-4CC7-A981-96296FFD7FAB}" srcOrd="2" destOrd="0" parTransId="{5D508E16-87C0-42EF-859D-FEDA92B9145D}" sibTransId="{94864AD6-AF2A-464D-A8A1-59CDE1CBE34E}"/>
    <dgm:cxn modelId="{72D88DEF-DE07-4AC0-8D71-40882E5629CC}" srcId="{E76AAFA7-3272-4F24-B603-91B75804CB25}" destId="{06EE2227-55BB-42ED-8D09-16930EF550D1}" srcOrd="6" destOrd="0" parTransId="{757B718A-500C-4284-A7E6-C474A2EF89B8}" sibTransId="{7E1B043C-5B52-4B1E-9782-A6E054224561}"/>
    <dgm:cxn modelId="{057981F1-DFD3-451F-B294-B66B2B1264B2}" type="presOf" srcId="{10D01F94-22CE-4324-9B6C-57836694DAAF}" destId="{604016BA-2FCA-4837-80A2-C84EF0FF1BCF}" srcOrd="0" destOrd="0" presId="urn:microsoft.com/office/officeart/2005/8/layout/bProcess4"/>
    <dgm:cxn modelId="{912466F5-FBAB-447B-AC20-9265105294C2}" type="presOf" srcId="{F81C89A4-33CE-4CC7-A981-96296FFD7FAB}" destId="{D753203F-1785-4A80-9234-AD2E92A5891F}" srcOrd="0" destOrd="0" presId="urn:microsoft.com/office/officeart/2005/8/layout/bProcess4"/>
    <dgm:cxn modelId="{D69745A6-F18A-4DD7-B0DC-14E259299E65}" type="presParOf" srcId="{2C5D0B47-9B50-4EC1-9DD7-532539BAB460}" destId="{1B1917E3-051C-44F6-818A-D435523B49F9}" srcOrd="0" destOrd="0" presId="urn:microsoft.com/office/officeart/2005/8/layout/bProcess4"/>
    <dgm:cxn modelId="{301309F8-E67C-4AA0-BE10-E0CEA83759FB}" type="presParOf" srcId="{1B1917E3-051C-44F6-818A-D435523B49F9}" destId="{6FB2BECD-B457-4631-B227-9B3EB04DE20D}" srcOrd="0" destOrd="0" presId="urn:microsoft.com/office/officeart/2005/8/layout/bProcess4"/>
    <dgm:cxn modelId="{1B415062-2990-4E1E-952C-C5837FF1561F}" type="presParOf" srcId="{1B1917E3-051C-44F6-818A-D435523B49F9}" destId="{708754D1-6286-4088-B4BA-101E0025FCBB}" srcOrd="1" destOrd="0" presId="urn:microsoft.com/office/officeart/2005/8/layout/bProcess4"/>
    <dgm:cxn modelId="{E3B12CA4-A2AD-4A03-A3A6-CEEF9F6920DA}" type="presParOf" srcId="{2C5D0B47-9B50-4EC1-9DD7-532539BAB460}" destId="{B65A15DE-F5DD-4EA0-85A2-E87CE5A40DC1}" srcOrd="1" destOrd="0" presId="urn:microsoft.com/office/officeart/2005/8/layout/bProcess4"/>
    <dgm:cxn modelId="{037A0260-912B-4D60-9ECB-D14539FB288C}" type="presParOf" srcId="{2C5D0B47-9B50-4EC1-9DD7-532539BAB460}" destId="{3F14EE54-383E-4083-83D0-93B665124308}" srcOrd="2" destOrd="0" presId="urn:microsoft.com/office/officeart/2005/8/layout/bProcess4"/>
    <dgm:cxn modelId="{C5F7C74D-F91E-408D-9D86-4BC0BDF3C1ED}" type="presParOf" srcId="{3F14EE54-383E-4083-83D0-93B665124308}" destId="{C9AF8B2F-B446-4FFB-B192-C9B57793B584}" srcOrd="0" destOrd="0" presId="urn:microsoft.com/office/officeart/2005/8/layout/bProcess4"/>
    <dgm:cxn modelId="{AC909410-5504-4772-A652-1485FD1D05E4}" type="presParOf" srcId="{3F14EE54-383E-4083-83D0-93B665124308}" destId="{604016BA-2FCA-4837-80A2-C84EF0FF1BCF}" srcOrd="1" destOrd="0" presId="urn:microsoft.com/office/officeart/2005/8/layout/bProcess4"/>
    <dgm:cxn modelId="{7D5D8706-4BF9-4AB8-BCB7-6C9CFC663F7D}" type="presParOf" srcId="{2C5D0B47-9B50-4EC1-9DD7-532539BAB460}" destId="{3F27E5A3-E05E-4687-AD71-363C972F65C4}" srcOrd="3" destOrd="0" presId="urn:microsoft.com/office/officeart/2005/8/layout/bProcess4"/>
    <dgm:cxn modelId="{2414D324-525F-455F-B00E-5DDB213766DE}" type="presParOf" srcId="{2C5D0B47-9B50-4EC1-9DD7-532539BAB460}" destId="{B5CC9A09-5D46-4665-8670-11A5DCBE9DD8}" srcOrd="4" destOrd="0" presId="urn:microsoft.com/office/officeart/2005/8/layout/bProcess4"/>
    <dgm:cxn modelId="{4C65E041-5330-4400-8A0E-EE76CBE5CB5C}" type="presParOf" srcId="{B5CC9A09-5D46-4665-8670-11A5DCBE9DD8}" destId="{C399DC18-3F35-47BE-A9F2-589C80B713A3}" srcOrd="0" destOrd="0" presId="urn:microsoft.com/office/officeart/2005/8/layout/bProcess4"/>
    <dgm:cxn modelId="{6E9F18C3-9D15-4567-973E-626FA4F5FB22}" type="presParOf" srcId="{B5CC9A09-5D46-4665-8670-11A5DCBE9DD8}" destId="{D753203F-1785-4A80-9234-AD2E92A5891F}" srcOrd="1" destOrd="0" presId="urn:microsoft.com/office/officeart/2005/8/layout/bProcess4"/>
    <dgm:cxn modelId="{64D9C79E-41F1-428F-9E74-55852ACF4443}" type="presParOf" srcId="{2C5D0B47-9B50-4EC1-9DD7-532539BAB460}" destId="{ECA57AF0-5554-40F6-88FB-BF3724343034}" srcOrd="5" destOrd="0" presId="urn:microsoft.com/office/officeart/2005/8/layout/bProcess4"/>
    <dgm:cxn modelId="{94B8D72F-C6C5-457D-8545-4CCA94340346}" type="presParOf" srcId="{2C5D0B47-9B50-4EC1-9DD7-532539BAB460}" destId="{E84160FF-5C75-463C-B5E6-5792A2247AE0}" srcOrd="6" destOrd="0" presId="urn:microsoft.com/office/officeart/2005/8/layout/bProcess4"/>
    <dgm:cxn modelId="{D63421AC-E2B6-415E-A0D6-34D5B79669BD}" type="presParOf" srcId="{E84160FF-5C75-463C-B5E6-5792A2247AE0}" destId="{2A4E6B64-8A74-4F4C-BF6F-4EEFEAD251A5}" srcOrd="0" destOrd="0" presId="urn:microsoft.com/office/officeart/2005/8/layout/bProcess4"/>
    <dgm:cxn modelId="{8E3C8BD3-EDEB-40CB-8DF3-A28B5CF13B91}" type="presParOf" srcId="{E84160FF-5C75-463C-B5E6-5792A2247AE0}" destId="{82176A44-D6B1-483C-B431-CBF1F9D2DC00}" srcOrd="1" destOrd="0" presId="urn:microsoft.com/office/officeart/2005/8/layout/bProcess4"/>
    <dgm:cxn modelId="{2FF86398-BB83-4156-930C-13D436F07072}" type="presParOf" srcId="{2C5D0B47-9B50-4EC1-9DD7-532539BAB460}" destId="{09B60DE9-5762-47CA-9A5B-0A2D6A93851B}" srcOrd="7" destOrd="0" presId="urn:microsoft.com/office/officeart/2005/8/layout/bProcess4"/>
    <dgm:cxn modelId="{85E9D41F-3378-49D4-A57E-697E27D61F14}" type="presParOf" srcId="{2C5D0B47-9B50-4EC1-9DD7-532539BAB460}" destId="{3B110E6B-607D-4D45-9841-E0D9D5891D4D}" srcOrd="8" destOrd="0" presId="urn:microsoft.com/office/officeart/2005/8/layout/bProcess4"/>
    <dgm:cxn modelId="{1B8ED1F4-A7C8-4DD4-A5E3-D51713D4E261}" type="presParOf" srcId="{3B110E6B-607D-4D45-9841-E0D9D5891D4D}" destId="{FF35158C-34FF-4C8E-AE35-3A13A8BF671D}" srcOrd="0" destOrd="0" presId="urn:microsoft.com/office/officeart/2005/8/layout/bProcess4"/>
    <dgm:cxn modelId="{2587999F-15EA-48B7-800F-C01A369B577E}" type="presParOf" srcId="{3B110E6B-607D-4D45-9841-E0D9D5891D4D}" destId="{D5A963E4-A041-4F8D-9AA1-4FBC84984458}" srcOrd="1" destOrd="0" presId="urn:microsoft.com/office/officeart/2005/8/layout/bProcess4"/>
    <dgm:cxn modelId="{5BAC7FFD-6A9B-4043-8387-AB0FD67D7EDD}" type="presParOf" srcId="{2C5D0B47-9B50-4EC1-9DD7-532539BAB460}" destId="{282DE3F3-AB9B-4FE6-A8F6-46FEB13D2975}" srcOrd="9" destOrd="0" presId="urn:microsoft.com/office/officeart/2005/8/layout/bProcess4"/>
    <dgm:cxn modelId="{75719904-BF2C-450C-A806-F7C587D49A49}" type="presParOf" srcId="{2C5D0B47-9B50-4EC1-9DD7-532539BAB460}" destId="{656252F8-A796-47A8-A4C5-93ADD661A3CB}" srcOrd="10" destOrd="0" presId="urn:microsoft.com/office/officeart/2005/8/layout/bProcess4"/>
    <dgm:cxn modelId="{4C6C225C-9546-41D4-B35C-330E3BB35301}" type="presParOf" srcId="{656252F8-A796-47A8-A4C5-93ADD661A3CB}" destId="{D533112A-2632-4B25-9BD7-5D7AFCB6CF16}" srcOrd="0" destOrd="0" presId="urn:microsoft.com/office/officeart/2005/8/layout/bProcess4"/>
    <dgm:cxn modelId="{60E76A57-A050-4491-BA2A-031A4F90D9F0}" type="presParOf" srcId="{656252F8-A796-47A8-A4C5-93ADD661A3CB}" destId="{23ABED65-313E-400E-8D9A-930C69A18E3B}" srcOrd="1" destOrd="0" presId="urn:microsoft.com/office/officeart/2005/8/layout/bProcess4"/>
    <dgm:cxn modelId="{C6992472-7059-427B-B589-C5591877E2CA}" type="presParOf" srcId="{2C5D0B47-9B50-4EC1-9DD7-532539BAB460}" destId="{E95BB872-C2F7-4232-9BDE-E08ECBABB7F6}" srcOrd="11" destOrd="0" presId="urn:microsoft.com/office/officeart/2005/8/layout/bProcess4"/>
    <dgm:cxn modelId="{7A5C6CF6-36B3-4CF6-B9F8-BBDDEB97C26D}" type="presParOf" srcId="{2C5D0B47-9B50-4EC1-9DD7-532539BAB460}" destId="{7571189E-7764-4692-A564-4B28F5ADCB4A}" srcOrd="12" destOrd="0" presId="urn:microsoft.com/office/officeart/2005/8/layout/bProcess4"/>
    <dgm:cxn modelId="{A2DB6104-D697-49F7-B4F2-1423B723188E}" type="presParOf" srcId="{7571189E-7764-4692-A564-4B28F5ADCB4A}" destId="{D3CE9795-3F18-497B-A31D-A5C22DB9EBAD}" srcOrd="0" destOrd="0" presId="urn:microsoft.com/office/officeart/2005/8/layout/bProcess4"/>
    <dgm:cxn modelId="{6DBD58D9-EF66-466E-8B6D-53D294F2A8B0}" type="presParOf" srcId="{7571189E-7764-4692-A564-4B28F5ADCB4A}" destId="{7A347D01-D29C-4196-8475-1907CA091AD6}" srcOrd="1" destOrd="0" presId="urn:microsoft.com/office/officeart/2005/8/layout/bProcess4"/>
    <dgm:cxn modelId="{F61291DF-60D3-44B6-9441-CF9F595A3C00}" type="presParOf" srcId="{2C5D0B47-9B50-4EC1-9DD7-532539BAB460}" destId="{BC9C6289-7024-457A-A244-D135CF0E5011}" srcOrd="13" destOrd="0" presId="urn:microsoft.com/office/officeart/2005/8/layout/bProcess4"/>
    <dgm:cxn modelId="{F4211B77-DA1F-4874-A6A6-363D6721F8B5}" type="presParOf" srcId="{2C5D0B47-9B50-4EC1-9DD7-532539BAB460}" destId="{5DB1F55A-5704-4A22-AC9C-67F17456D47D}" srcOrd="14" destOrd="0" presId="urn:microsoft.com/office/officeart/2005/8/layout/bProcess4"/>
    <dgm:cxn modelId="{9EB5FD63-5069-4C20-BAEF-4EFDF8E88B99}" type="presParOf" srcId="{5DB1F55A-5704-4A22-AC9C-67F17456D47D}" destId="{27D60A13-17D4-4E43-A51E-F75878E94A13}" srcOrd="0" destOrd="0" presId="urn:microsoft.com/office/officeart/2005/8/layout/bProcess4"/>
    <dgm:cxn modelId="{8541DF68-510E-40D1-8428-0922A52B6851}" type="presParOf" srcId="{5DB1F55A-5704-4A22-AC9C-67F17456D47D}" destId="{5C266DDE-E18B-4ADA-9920-BF5506468CEE}" srcOrd="1" destOrd="0" presId="urn:microsoft.com/office/officeart/2005/8/layout/bProcess4"/>
    <dgm:cxn modelId="{D866988A-42D5-4330-837C-9ABAEA35F7A3}" type="presParOf" srcId="{2C5D0B47-9B50-4EC1-9DD7-532539BAB460}" destId="{E89884DD-CEBF-468E-994E-588C89AC36BA}" srcOrd="15" destOrd="0" presId="urn:microsoft.com/office/officeart/2005/8/layout/bProcess4"/>
    <dgm:cxn modelId="{817479DB-104B-4B01-A26C-46F95072589C}" type="presParOf" srcId="{2C5D0B47-9B50-4EC1-9DD7-532539BAB460}" destId="{C5AC5772-0338-4B9E-8618-CC1581ADFE8C}" srcOrd="16" destOrd="0" presId="urn:microsoft.com/office/officeart/2005/8/layout/bProcess4"/>
    <dgm:cxn modelId="{3D20F209-34CF-4DB1-89CD-508EDC5B2876}" type="presParOf" srcId="{C5AC5772-0338-4B9E-8618-CC1581ADFE8C}" destId="{0E984F81-4A8D-46D5-8A73-80C3CC7D6AAE}" srcOrd="0" destOrd="0" presId="urn:microsoft.com/office/officeart/2005/8/layout/bProcess4"/>
    <dgm:cxn modelId="{AF0DCA53-685E-4B81-A0AC-B0F28CA2520E}" type="presParOf" srcId="{C5AC5772-0338-4B9E-8618-CC1581ADFE8C}" destId="{0187211C-412C-475E-BBB8-503461DEC841}" srcOrd="1" destOrd="0" presId="urn:microsoft.com/office/officeart/2005/8/layout/bProcess4"/>
    <dgm:cxn modelId="{5AF42284-2218-4918-8A28-5D90E1CD8929}" type="presParOf" srcId="{2C5D0B47-9B50-4EC1-9DD7-532539BAB460}" destId="{5E3C3981-C68F-489D-A452-0F3B437C3BE0}" srcOrd="17" destOrd="0" presId="urn:microsoft.com/office/officeart/2005/8/layout/bProcess4"/>
    <dgm:cxn modelId="{4279DDEB-B4A3-40F9-BBAF-67EFF296C85D}" type="presParOf" srcId="{2C5D0B47-9B50-4EC1-9DD7-532539BAB460}" destId="{DEE646A2-681C-492A-8BB3-70CECBEEAE28}" srcOrd="18" destOrd="0" presId="urn:microsoft.com/office/officeart/2005/8/layout/bProcess4"/>
    <dgm:cxn modelId="{A795FC90-2CDA-4D9C-AACE-E7749D449EE3}" type="presParOf" srcId="{DEE646A2-681C-492A-8BB3-70CECBEEAE28}" destId="{79CC2621-06AE-4AFB-B6F2-CB87FBFAD2E7}" srcOrd="0" destOrd="0" presId="urn:microsoft.com/office/officeart/2005/8/layout/bProcess4"/>
    <dgm:cxn modelId="{874520BC-A730-443C-99F1-BFA887213A71}" type="presParOf" srcId="{DEE646A2-681C-492A-8BB3-70CECBEEAE28}" destId="{6F7B9086-EB9D-4586-AFCC-2634DDCD2015}" srcOrd="1" destOrd="0" presId="urn:microsoft.com/office/officeart/2005/8/layout/bProcess4"/>
    <dgm:cxn modelId="{65DCE5E4-719F-4106-8CF0-CE4EBFB875BA}" type="presParOf" srcId="{2C5D0B47-9B50-4EC1-9DD7-532539BAB460}" destId="{BB9891B2-4D27-497A-83FA-24CA8E538F51}" srcOrd="19" destOrd="0" presId="urn:microsoft.com/office/officeart/2005/8/layout/bProcess4"/>
    <dgm:cxn modelId="{69D0BCFE-1CC8-4E7D-A397-CE39A103B4D3}" type="presParOf" srcId="{2C5D0B47-9B50-4EC1-9DD7-532539BAB460}" destId="{5B967F6E-DDA4-409A-97C6-3DE4D122955F}" srcOrd="20" destOrd="0" presId="urn:microsoft.com/office/officeart/2005/8/layout/bProcess4"/>
    <dgm:cxn modelId="{B46ADA19-43A6-4843-929F-814DC01D2579}" type="presParOf" srcId="{5B967F6E-DDA4-409A-97C6-3DE4D122955F}" destId="{32E38F46-EF17-4CF4-B20B-F06B4B1913FC}" srcOrd="0" destOrd="0" presId="urn:microsoft.com/office/officeart/2005/8/layout/bProcess4"/>
    <dgm:cxn modelId="{9DA06CB7-26AD-4CE8-B97F-1B097C545278}" type="presParOf" srcId="{5B967F6E-DDA4-409A-97C6-3DE4D122955F}" destId="{54FBC7D6-7CC7-4FDA-B206-0F64D163CA24}" srcOrd="1" destOrd="0" presId="urn:microsoft.com/office/officeart/2005/8/layout/bProcess4"/>
    <dgm:cxn modelId="{8B6C123B-70C3-40A7-A6AE-B723F0DFAEEE}" type="presParOf" srcId="{2C5D0B47-9B50-4EC1-9DD7-532539BAB460}" destId="{FE663448-0308-44CF-80D8-FF047249BC51}" srcOrd="21" destOrd="0" presId="urn:microsoft.com/office/officeart/2005/8/layout/bProcess4"/>
    <dgm:cxn modelId="{B917CEE6-6B44-4D29-9AEF-6F733F88C0C3}" type="presParOf" srcId="{2C5D0B47-9B50-4EC1-9DD7-532539BAB460}" destId="{C1E2CCA9-8B42-433F-B6EF-12DD38C01C11}" srcOrd="22" destOrd="0" presId="urn:microsoft.com/office/officeart/2005/8/layout/bProcess4"/>
    <dgm:cxn modelId="{3F1E6748-DF11-4C36-A579-CF3D8827ACD6}" type="presParOf" srcId="{C1E2CCA9-8B42-433F-B6EF-12DD38C01C11}" destId="{80612E79-BA71-47FA-A3D3-3F639E3D78B8}" srcOrd="0" destOrd="0" presId="urn:microsoft.com/office/officeart/2005/8/layout/bProcess4"/>
    <dgm:cxn modelId="{27391377-66EC-4F97-8B40-2E19D623D075}" type="presParOf" srcId="{C1E2CCA9-8B42-433F-B6EF-12DD38C01C11}" destId="{44379378-BF80-4382-B8AF-E50F17EDA9D3}"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76A47-9E4E-4C32-8FC6-3EF588C4CD0F}">
      <dsp:nvSpPr>
        <dsp:cNvPr id="0" name=""/>
        <dsp:cNvSpPr/>
      </dsp:nvSpPr>
      <dsp:spPr>
        <a:xfrm>
          <a:off x="49212" y="304270"/>
          <a:ext cx="4388236" cy="4181852"/>
        </a:xfrm>
        <a:prstGeom prst="pie">
          <a:avLst>
            <a:gd name="adj1" fmla="val 16200000"/>
            <a:gd name="adj2" fmla="val 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b" anchorCtr="0">
          <a:noAutofit/>
        </a:bodyPr>
        <a:lstStyle/>
        <a:p>
          <a:pPr marL="0" lvl="0" indent="0" algn="l" defTabSz="355600">
            <a:lnSpc>
              <a:spcPct val="90000"/>
            </a:lnSpc>
            <a:spcBef>
              <a:spcPct val="0"/>
            </a:spcBef>
            <a:spcAft>
              <a:spcPct val="35000"/>
            </a:spcAft>
            <a:buNone/>
          </a:pPr>
          <a:r>
            <a:rPr lang="en-US" sz="800" b="1" i="0" kern="1200" dirty="0"/>
            <a:t>Strengths</a:t>
          </a:r>
          <a:r>
            <a:rPr lang="en-US" sz="800" b="0" i="0" kern="1200" dirty="0"/>
            <a:t>: The product stands out with its unique AI &amp; VR concept, providing a real-world feeling for employees, a user-friendly interface, and diverse features, including productivity trackers, file sharing, breakout rooms, and more. It also ensures strong security with Thumb punch and PIN protectors, and blockchain-based login credentials and storage lockers.</a:t>
          </a:r>
          <a:endParaRPr lang="en-US" sz="800" kern="1200" dirty="0"/>
        </a:p>
      </dsp:txBody>
      <dsp:txXfrm>
        <a:off x="2293482" y="1077912"/>
        <a:ext cx="1619468" cy="1244598"/>
      </dsp:txXfrm>
    </dsp:sp>
    <dsp:sp modelId="{79E28D67-8C2A-4368-967D-85821393ADDE}">
      <dsp:nvSpPr>
        <dsp:cNvPr id="0" name=""/>
        <dsp:cNvSpPr/>
      </dsp:nvSpPr>
      <dsp:spPr>
        <a:xfrm>
          <a:off x="281744" y="492393"/>
          <a:ext cx="4002806" cy="4002806"/>
        </a:xfrm>
        <a:prstGeom prst="pie">
          <a:avLst>
            <a:gd name="adj1" fmla="val 0"/>
            <a:gd name="adj2" fmla="val 54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i="0" kern="1200" dirty="0"/>
            <a:t>Weaknesses</a:t>
          </a:r>
          <a:r>
            <a:rPr lang="en-US" sz="900" b="0" i="0" kern="1200" dirty="0"/>
            <a:t>: Competitors may have limited features, face integration challenges with existing tools, or have resource constraints in rapid development</a:t>
          </a:r>
          <a:r>
            <a:rPr lang="en-US" sz="700" b="0" i="0" kern="1200" dirty="0"/>
            <a:t>.</a:t>
          </a:r>
          <a:endParaRPr lang="en-US" sz="700" kern="1200" dirty="0"/>
        </a:p>
      </dsp:txBody>
      <dsp:txXfrm>
        <a:off x="2354626" y="2565275"/>
        <a:ext cx="1477226" cy="1191311"/>
      </dsp:txXfrm>
    </dsp:sp>
    <dsp:sp modelId="{4622BB08-BC17-4815-B591-C58A197D3206}">
      <dsp:nvSpPr>
        <dsp:cNvPr id="0" name=""/>
        <dsp:cNvSpPr/>
      </dsp:nvSpPr>
      <dsp:spPr>
        <a:xfrm>
          <a:off x="127356" y="492393"/>
          <a:ext cx="4002806" cy="4002806"/>
        </a:xfrm>
        <a:prstGeom prst="pie">
          <a:avLst>
            <a:gd name="adj1" fmla="val 5400000"/>
            <a:gd name="adj2" fmla="val 108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i="0" kern="1200" dirty="0"/>
            <a:t>Opportunities</a:t>
          </a:r>
          <a:r>
            <a:rPr lang="en-US" sz="800" b="0" i="0" kern="1200" dirty="0"/>
            <a:t>: The market presents opportunities due to the increasing trend of Hybrid &amp; Remote Work after COVID-19, global expansion potential, strategic partnerships with companies encouraging remote work, and continuous improvement through user feedback and iteration</a:t>
          </a:r>
          <a:r>
            <a:rPr lang="en-US" sz="700" b="0" i="0" kern="1200" dirty="0"/>
            <a:t>.</a:t>
          </a:r>
          <a:endParaRPr lang="en-US" sz="700" kern="1200" dirty="0"/>
        </a:p>
      </dsp:txBody>
      <dsp:txXfrm>
        <a:off x="580054" y="2565275"/>
        <a:ext cx="1477226" cy="1191311"/>
      </dsp:txXfrm>
    </dsp:sp>
    <dsp:sp modelId="{927A4CA0-65E5-45DE-8D2B-3CB4CDF34580}">
      <dsp:nvSpPr>
        <dsp:cNvPr id="0" name=""/>
        <dsp:cNvSpPr/>
      </dsp:nvSpPr>
      <dsp:spPr>
        <a:xfrm>
          <a:off x="130278" y="393804"/>
          <a:ext cx="4002806" cy="4002806"/>
        </a:xfrm>
        <a:prstGeom prst="pie">
          <a:avLst>
            <a:gd name="adj1" fmla="val 108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b" anchorCtr="0">
          <a:noAutofit/>
        </a:bodyPr>
        <a:lstStyle/>
        <a:p>
          <a:pPr marL="0" lvl="0" indent="0" algn="ctr" defTabSz="400050">
            <a:lnSpc>
              <a:spcPct val="90000"/>
            </a:lnSpc>
            <a:spcBef>
              <a:spcPct val="0"/>
            </a:spcBef>
            <a:spcAft>
              <a:spcPct val="35000"/>
            </a:spcAft>
            <a:buNone/>
          </a:pPr>
          <a:r>
            <a:rPr lang="en-US" sz="900" b="1" i="0" kern="1200" dirty="0"/>
            <a:t>Threats</a:t>
          </a:r>
          <a:r>
            <a:rPr lang="en-US" sz="900" b="0" i="0" kern="1200" dirty="0"/>
            <a:t>: Potential threats include economic downturns impacting investments, regulatory compliance changes, rapid technological advancements requiring updates, and cybersecurity risks affecting user trust.</a:t>
          </a:r>
          <a:endParaRPr lang="en-US" sz="900" kern="1200" dirty="0"/>
        </a:p>
      </dsp:txBody>
      <dsp:txXfrm>
        <a:off x="582976" y="1132417"/>
        <a:ext cx="1477226" cy="119131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A9A01-9B50-42B0-9567-577C3532D845}">
      <dsp:nvSpPr>
        <dsp:cNvPr id="0" name=""/>
        <dsp:cNvSpPr/>
      </dsp:nvSpPr>
      <dsp:spPr>
        <a:xfrm>
          <a:off x="439845" y="331341"/>
          <a:ext cx="715869" cy="7158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949B87-47AC-4B65-8C7B-063BB058CCEF}">
      <dsp:nvSpPr>
        <dsp:cNvPr id="0" name=""/>
        <dsp:cNvSpPr/>
      </dsp:nvSpPr>
      <dsp:spPr>
        <a:xfrm>
          <a:off x="2369" y="1336439"/>
          <a:ext cx="1590820" cy="874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a:t>A) Market Segmentation</a:t>
          </a:r>
          <a:r>
            <a:rPr lang="en-IN" sz="1100" kern="1200"/>
            <a:t>:</a:t>
          </a:r>
          <a:endParaRPr lang="en-US" sz="1100" kern="1200"/>
        </a:p>
      </dsp:txBody>
      <dsp:txXfrm>
        <a:off x="2369" y="1336439"/>
        <a:ext cx="1590820" cy="874951"/>
      </dsp:txXfrm>
    </dsp:sp>
    <dsp:sp modelId="{5BCC2609-1459-4C4C-8C25-C20DFA09F665}">
      <dsp:nvSpPr>
        <dsp:cNvPr id="0" name=""/>
        <dsp:cNvSpPr/>
      </dsp:nvSpPr>
      <dsp:spPr>
        <a:xfrm>
          <a:off x="2309058" y="331341"/>
          <a:ext cx="715869" cy="7158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531B79-F44C-4B6F-A0B0-0A10B998C065}">
      <dsp:nvSpPr>
        <dsp:cNvPr id="0" name=""/>
        <dsp:cNvSpPr/>
      </dsp:nvSpPr>
      <dsp:spPr>
        <a:xfrm>
          <a:off x="1871583" y="1336439"/>
          <a:ext cx="1590820" cy="874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a:t>Small Enterprises</a:t>
          </a:r>
          <a:r>
            <a:rPr lang="en-IN" sz="1100" kern="1200"/>
            <a:t>: Companies with up to 50 employees, where cost-effectiveness and ease of implementation are crucial factors</a:t>
          </a:r>
          <a:endParaRPr lang="en-US" sz="1100" kern="1200"/>
        </a:p>
      </dsp:txBody>
      <dsp:txXfrm>
        <a:off x="1871583" y="1336439"/>
        <a:ext cx="1590820" cy="874951"/>
      </dsp:txXfrm>
    </dsp:sp>
    <dsp:sp modelId="{4A9E5B62-1683-4304-9A13-3D2CAE80366F}">
      <dsp:nvSpPr>
        <dsp:cNvPr id="0" name=""/>
        <dsp:cNvSpPr/>
      </dsp:nvSpPr>
      <dsp:spPr>
        <a:xfrm>
          <a:off x="4178272" y="331341"/>
          <a:ext cx="715869" cy="7158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B5D5D6-EFCD-4963-BD48-516E926D91E0}">
      <dsp:nvSpPr>
        <dsp:cNvPr id="0" name=""/>
        <dsp:cNvSpPr/>
      </dsp:nvSpPr>
      <dsp:spPr>
        <a:xfrm>
          <a:off x="3740797" y="1336439"/>
          <a:ext cx="1590820" cy="874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a:t>Medium Enterprises</a:t>
          </a:r>
          <a:r>
            <a:rPr lang="en-IN" sz="1100" kern="1200"/>
            <a:t>: Organizations with 51 to 500 employees, seeking scalable and comprehensive productivity solutions</a:t>
          </a:r>
          <a:endParaRPr lang="en-US" sz="1100" kern="1200"/>
        </a:p>
      </dsp:txBody>
      <dsp:txXfrm>
        <a:off x="3740797" y="1336439"/>
        <a:ext cx="1590820" cy="874951"/>
      </dsp:txXfrm>
    </dsp:sp>
    <dsp:sp modelId="{1BBF5C08-0AD0-43FE-AA93-5D8E65770295}">
      <dsp:nvSpPr>
        <dsp:cNvPr id="0" name=""/>
        <dsp:cNvSpPr/>
      </dsp:nvSpPr>
      <dsp:spPr>
        <a:xfrm>
          <a:off x="6047486" y="331341"/>
          <a:ext cx="715869" cy="7158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7DD252-0717-4AD7-96C1-B6E7C7E07C30}">
      <dsp:nvSpPr>
        <dsp:cNvPr id="0" name=""/>
        <dsp:cNvSpPr/>
      </dsp:nvSpPr>
      <dsp:spPr>
        <a:xfrm>
          <a:off x="5610011" y="1336439"/>
          <a:ext cx="1590820" cy="874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a:t>Large Enterprises</a:t>
          </a:r>
          <a:r>
            <a:rPr lang="en-IN" sz="1100" kern="1200"/>
            <a:t>: Corporations with over 500 employees, looking for advanced features, customization options, and enterprise-grade security</a:t>
          </a:r>
          <a:endParaRPr lang="en-US" sz="1100" kern="1200"/>
        </a:p>
      </dsp:txBody>
      <dsp:txXfrm>
        <a:off x="5610011" y="1336439"/>
        <a:ext cx="1590820" cy="874951"/>
      </dsp:txXfrm>
    </dsp:sp>
    <dsp:sp modelId="{E752EA6F-9D34-421B-84C7-5EC523F0AF07}">
      <dsp:nvSpPr>
        <dsp:cNvPr id="0" name=""/>
        <dsp:cNvSpPr/>
      </dsp:nvSpPr>
      <dsp:spPr>
        <a:xfrm>
          <a:off x="439845" y="2609096"/>
          <a:ext cx="715869" cy="71586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6B2060-0CA6-42C2-995F-8CA74E020903}">
      <dsp:nvSpPr>
        <dsp:cNvPr id="0" name=""/>
        <dsp:cNvSpPr/>
      </dsp:nvSpPr>
      <dsp:spPr>
        <a:xfrm>
          <a:off x="2369" y="3614194"/>
          <a:ext cx="1590820" cy="874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a:t>B) Positioning</a:t>
          </a:r>
          <a:r>
            <a:rPr lang="en-IN" sz="1100" kern="1200"/>
            <a:t>:</a:t>
          </a:r>
          <a:endParaRPr lang="en-US" sz="1100" kern="1200"/>
        </a:p>
      </dsp:txBody>
      <dsp:txXfrm>
        <a:off x="2369" y="3614194"/>
        <a:ext cx="1590820" cy="874951"/>
      </dsp:txXfrm>
    </dsp:sp>
    <dsp:sp modelId="{380C35EA-35DF-4991-A2E6-32706C4402FF}">
      <dsp:nvSpPr>
        <dsp:cNvPr id="0" name=""/>
        <dsp:cNvSpPr/>
      </dsp:nvSpPr>
      <dsp:spPr>
        <a:xfrm>
          <a:off x="2309058" y="2609096"/>
          <a:ext cx="715869" cy="71586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B616A5-426F-4ED8-869E-8C4A6B2CD71E}">
      <dsp:nvSpPr>
        <dsp:cNvPr id="0" name=""/>
        <dsp:cNvSpPr/>
      </dsp:nvSpPr>
      <dsp:spPr>
        <a:xfrm>
          <a:off x="1871583" y="3614194"/>
          <a:ext cx="1590820" cy="874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a:t>Small Enterprises</a:t>
          </a:r>
          <a:r>
            <a:rPr lang="en-IN" sz="1100" kern="1200"/>
            <a:t>: Enhanced Productivity and Collaboration with AI &amp; VR will be Perfect for Small Teams to achieve Big Results.</a:t>
          </a:r>
          <a:endParaRPr lang="en-US" sz="1100" kern="1200"/>
        </a:p>
      </dsp:txBody>
      <dsp:txXfrm>
        <a:off x="1871583" y="3614194"/>
        <a:ext cx="1590820" cy="874951"/>
      </dsp:txXfrm>
    </dsp:sp>
    <dsp:sp modelId="{652B350B-112E-49FD-9388-7EAA81B036A5}">
      <dsp:nvSpPr>
        <dsp:cNvPr id="0" name=""/>
        <dsp:cNvSpPr/>
      </dsp:nvSpPr>
      <dsp:spPr>
        <a:xfrm>
          <a:off x="4178272" y="2609096"/>
          <a:ext cx="715869" cy="71586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B89565-A661-403B-953F-A9984895B949}">
      <dsp:nvSpPr>
        <dsp:cNvPr id="0" name=""/>
        <dsp:cNvSpPr/>
      </dsp:nvSpPr>
      <dsp:spPr>
        <a:xfrm>
          <a:off x="3740797" y="3614194"/>
          <a:ext cx="1590820" cy="874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a:t>Medium Enterprises</a:t>
          </a:r>
          <a:r>
            <a:rPr lang="en-IN" sz="1100" kern="1200"/>
            <a:t>: Next-Gen Productivity for Growing Teams with AI &amp; VR-Powered Efficiency at Scale.</a:t>
          </a:r>
          <a:endParaRPr lang="en-US" sz="1100" kern="1200"/>
        </a:p>
      </dsp:txBody>
      <dsp:txXfrm>
        <a:off x="3740797" y="3614194"/>
        <a:ext cx="1590820" cy="874951"/>
      </dsp:txXfrm>
    </dsp:sp>
    <dsp:sp modelId="{F5052C53-6B4C-4EC6-83CC-4AD36448069E}">
      <dsp:nvSpPr>
        <dsp:cNvPr id="0" name=""/>
        <dsp:cNvSpPr/>
      </dsp:nvSpPr>
      <dsp:spPr>
        <a:xfrm>
          <a:off x="6047486" y="2609096"/>
          <a:ext cx="715869" cy="715869"/>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3C0FEF-791E-4253-9035-D65CD97F1680}">
      <dsp:nvSpPr>
        <dsp:cNvPr id="0" name=""/>
        <dsp:cNvSpPr/>
      </dsp:nvSpPr>
      <dsp:spPr>
        <a:xfrm>
          <a:off x="5610011" y="3614194"/>
          <a:ext cx="1590820" cy="874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a:t>Large Enterprises</a:t>
          </a:r>
          <a:r>
            <a:rPr lang="en-IN" sz="1100" kern="1200"/>
            <a:t>: Elevated Enterprise Productivity with Cutting-Edge AI &amp; VR Technologies.</a:t>
          </a:r>
          <a:endParaRPr lang="en-US" sz="1100" kern="1200"/>
        </a:p>
      </dsp:txBody>
      <dsp:txXfrm>
        <a:off x="5610011" y="3614194"/>
        <a:ext cx="1590820" cy="8749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5CF2C2-C25A-4CC4-B863-A8C37F1BBB24}">
      <dsp:nvSpPr>
        <dsp:cNvPr id="0" name=""/>
        <dsp:cNvSpPr/>
      </dsp:nvSpPr>
      <dsp:spPr>
        <a:xfrm>
          <a:off x="670489" y="605478"/>
          <a:ext cx="1072047" cy="10720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D5CB85-D4F6-4CE9-961A-3166D93710F9}">
      <dsp:nvSpPr>
        <dsp:cNvPr id="0" name=""/>
        <dsp:cNvSpPr/>
      </dsp:nvSpPr>
      <dsp:spPr>
        <a:xfrm>
          <a:off x="15349" y="2052833"/>
          <a:ext cx="2382327" cy="1052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IN" sz="1200" b="1" kern="1200" dirty="0">
              <a:solidFill>
                <a:schemeClr val="accent1">
                  <a:lumMod val="60000"/>
                  <a:lumOff val="40000"/>
                </a:schemeClr>
              </a:solidFill>
            </a:rPr>
            <a:t>Direct Sales Team</a:t>
          </a:r>
          <a:r>
            <a:rPr lang="en-IN" sz="1100" kern="1200" dirty="0"/>
            <a:t>: </a:t>
          </a:r>
        </a:p>
        <a:p>
          <a:pPr marL="0" lvl="0" indent="0" algn="ctr" defTabSz="533400">
            <a:lnSpc>
              <a:spcPct val="100000"/>
            </a:lnSpc>
            <a:spcBef>
              <a:spcPct val="0"/>
            </a:spcBef>
            <a:spcAft>
              <a:spcPct val="35000"/>
            </a:spcAft>
            <a:buNone/>
          </a:pPr>
          <a:r>
            <a:rPr lang="en-IN" sz="1100" kern="1200" dirty="0"/>
            <a:t>Deploying a dedicated sales team to engage with large enterprises, understanding their unique needs, and offering tailored solutions.</a:t>
          </a:r>
          <a:endParaRPr lang="en-US" sz="1100" kern="1200" dirty="0"/>
        </a:p>
      </dsp:txBody>
      <dsp:txXfrm>
        <a:off x="15349" y="2052833"/>
        <a:ext cx="2382327" cy="1052929"/>
      </dsp:txXfrm>
    </dsp:sp>
    <dsp:sp modelId="{8B5EB436-7438-479C-8676-5DAD55F122A4}">
      <dsp:nvSpPr>
        <dsp:cNvPr id="0" name=""/>
        <dsp:cNvSpPr/>
      </dsp:nvSpPr>
      <dsp:spPr>
        <a:xfrm>
          <a:off x="3469724" y="605478"/>
          <a:ext cx="1072047" cy="10720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F9EFBB-0D41-402B-850B-0DB2EC09CD39}">
      <dsp:nvSpPr>
        <dsp:cNvPr id="0" name=""/>
        <dsp:cNvSpPr/>
      </dsp:nvSpPr>
      <dsp:spPr>
        <a:xfrm>
          <a:off x="2814584" y="2052833"/>
          <a:ext cx="2382327" cy="1052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IN" sz="1200" b="1" kern="1200" dirty="0">
              <a:solidFill>
                <a:schemeClr val="accent1">
                  <a:lumMod val="60000"/>
                  <a:lumOff val="40000"/>
                </a:schemeClr>
              </a:solidFill>
            </a:rPr>
            <a:t>Online Sales Platform</a:t>
          </a:r>
          <a:r>
            <a:rPr lang="en-IN" sz="1100" kern="1200" dirty="0"/>
            <a:t>: </a:t>
          </a:r>
        </a:p>
        <a:p>
          <a:pPr marL="0" lvl="0" indent="0" algn="ctr" defTabSz="533400">
            <a:lnSpc>
              <a:spcPct val="100000"/>
            </a:lnSpc>
            <a:spcBef>
              <a:spcPct val="0"/>
            </a:spcBef>
            <a:spcAft>
              <a:spcPct val="35000"/>
            </a:spcAft>
            <a:buNone/>
          </a:pPr>
          <a:r>
            <a:rPr lang="en-IN" sz="1100" kern="1200" dirty="0"/>
            <a:t>Creating an intuitive and user-friendly online sales platform for small and medium-sized enterprises to purchase and onboard the tool seamlessly.</a:t>
          </a:r>
          <a:endParaRPr lang="en-US" sz="1100" kern="1200" dirty="0"/>
        </a:p>
      </dsp:txBody>
      <dsp:txXfrm>
        <a:off x="2814584" y="2052833"/>
        <a:ext cx="2382327" cy="1052929"/>
      </dsp:txXfrm>
    </dsp:sp>
    <dsp:sp modelId="{677E19FF-321F-4CAE-8020-614D9664F59A}">
      <dsp:nvSpPr>
        <dsp:cNvPr id="0" name=""/>
        <dsp:cNvSpPr/>
      </dsp:nvSpPr>
      <dsp:spPr>
        <a:xfrm>
          <a:off x="6268959" y="605478"/>
          <a:ext cx="1072047" cy="10720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E2F3B8-F843-4472-B5F5-F1C884DB4AF6}">
      <dsp:nvSpPr>
        <dsp:cNvPr id="0" name=""/>
        <dsp:cNvSpPr/>
      </dsp:nvSpPr>
      <dsp:spPr>
        <a:xfrm>
          <a:off x="5613819" y="2052833"/>
          <a:ext cx="2382327" cy="1052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IN" sz="1200" b="1" kern="1200" dirty="0">
              <a:solidFill>
                <a:schemeClr val="accent1">
                  <a:lumMod val="60000"/>
                  <a:lumOff val="40000"/>
                </a:schemeClr>
              </a:solidFill>
            </a:rPr>
            <a:t>Strategic Partnerships</a:t>
          </a:r>
          <a:r>
            <a:rPr lang="en-IN" sz="1200" kern="1200" dirty="0">
              <a:solidFill>
                <a:schemeClr val="accent1">
                  <a:lumMod val="60000"/>
                  <a:lumOff val="40000"/>
                </a:schemeClr>
              </a:solidFill>
            </a:rPr>
            <a:t>: </a:t>
          </a:r>
        </a:p>
        <a:p>
          <a:pPr marL="0" lvl="0" indent="0" algn="ctr" defTabSz="533400">
            <a:lnSpc>
              <a:spcPct val="100000"/>
            </a:lnSpc>
            <a:spcBef>
              <a:spcPct val="0"/>
            </a:spcBef>
            <a:spcAft>
              <a:spcPct val="35000"/>
            </a:spcAft>
            <a:buNone/>
          </a:pPr>
          <a:r>
            <a:rPr lang="en-IN" sz="1100" kern="1200" dirty="0"/>
            <a:t>Collaborating with technology consultants, resellers, and system integrators to expand market reach and tap into new customer segments.</a:t>
          </a:r>
          <a:endParaRPr lang="en-US" sz="1100" kern="1200" dirty="0"/>
        </a:p>
      </dsp:txBody>
      <dsp:txXfrm>
        <a:off x="5613819" y="2052833"/>
        <a:ext cx="2382327" cy="105292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5CA591-5101-4C8F-8A3B-AF80E8CDD1BC}">
      <dsp:nvSpPr>
        <dsp:cNvPr id="0" name=""/>
        <dsp:cNvSpPr/>
      </dsp:nvSpPr>
      <dsp:spPr>
        <a:xfrm>
          <a:off x="645201" y="574085"/>
          <a:ext cx="618574" cy="6185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12B51A-734E-4202-856E-093ACD23A5C8}">
      <dsp:nvSpPr>
        <dsp:cNvPr id="0" name=""/>
        <dsp:cNvSpPr/>
      </dsp:nvSpPr>
      <dsp:spPr>
        <a:xfrm>
          <a:off x="267190" y="1478482"/>
          <a:ext cx="1374609" cy="734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dirty="0"/>
            <a:t>A) Pricing and Licensing</a:t>
          </a:r>
          <a:r>
            <a:rPr lang="en-IN" sz="1100" kern="1200" dirty="0"/>
            <a:t>:</a:t>
          </a:r>
          <a:endParaRPr lang="en-US" sz="1100" kern="1200" dirty="0"/>
        </a:p>
      </dsp:txBody>
      <dsp:txXfrm>
        <a:off x="267190" y="1478482"/>
        <a:ext cx="1374609" cy="734929"/>
      </dsp:txXfrm>
    </dsp:sp>
    <dsp:sp modelId="{C135DF8A-5540-4D77-9B9E-DE258570AC10}">
      <dsp:nvSpPr>
        <dsp:cNvPr id="0" name=""/>
        <dsp:cNvSpPr/>
      </dsp:nvSpPr>
      <dsp:spPr>
        <a:xfrm>
          <a:off x="3784328" y="564819"/>
          <a:ext cx="618574" cy="6185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6E61E1-2016-477B-95EE-F11586A17C5F}">
      <dsp:nvSpPr>
        <dsp:cNvPr id="0" name=""/>
        <dsp:cNvSpPr/>
      </dsp:nvSpPr>
      <dsp:spPr>
        <a:xfrm>
          <a:off x="2567915" y="1468413"/>
          <a:ext cx="3051399" cy="734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kern="1200" dirty="0"/>
            <a:t>Offer tiered pricing plans with features tailored to each enterprise size, providing flexible monthly or annual subscriptions.</a:t>
          </a:r>
          <a:endParaRPr lang="en-US" sz="1100" kern="1200" dirty="0"/>
        </a:p>
      </dsp:txBody>
      <dsp:txXfrm>
        <a:off x="2567915" y="1468413"/>
        <a:ext cx="3051399" cy="734929"/>
      </dsp:txXfrm>
    </dsp:sp>
    <dsp:sp modelId="{2153253F-3189-4F4E-AE98-28DCDC6D812E}">
      <dsp:nvSpPr>
        <dsp:cNvPr id="0" name=""/>
        <dsp:cNvSpPr/>
      </dsp:nvSpPr>
      <dsp:spPr>
        <a:xfrm>
          <a:off x="6934231" y="564819"/>
          <a:ext cx="618574" cy="6185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AEE428-1DAF-4457-9991-5520405F7EC3}">
      <dsp:nvSpPr>
        <dsp:cNvPr id="0" name=""/>
        <dsp:cNvSpPr/>
      </dsp:nvSpPr>
      <dsp:spPr>
        <a:xfrm>
          <a:off x="5859871" y="1468413"/>
          <a:ext cx="2767294" cy="734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kern="1200" dirty="0"/>
            <a:t>Provide cost-effective plans for small businesses, scalable solutions for medium enterprises, and customizable options for large enterprises.</a:t>
          </a:r>
          <a:endParaRPr lang="en-US" sz="1100" kern="1200" dirty="0"/>
        </a:p>
      </dsp:txBody>
      <dsp:txXfrm>
        <a:off x="5859871" y="1468413"/>
        <a:ext cx="2767294" cy="734929"/>
      </dsp:txXfrm>
    </dsp:sp>
    <dsp:sp modelId="{B9624C22-1AA7-499B-A4F1-1B84ED09A148}">
      <dsp:nvSpPr>
        <dsp:cNvPr id="0" name=""/>
        <dsp:cNvSpPr/>
      </dsp:nvSpPr>
      <dsp:spPr>
        <a:xfrm>
          <a:off x="553213" y="2550881"/>
          <a:ext cx="618574" cy="6185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39FACA-4881-43FE-A176-73E601DFF5C1}">
      <dsp:nvSpPr>
        <dsp:cNvPr id="0" name=""/>
        <dsp:cNvSpPr/>
      </dsp:nvSpPr>
      <dsp:spPr>
        <a:xfrm>
          <a:off x="176150" y="3548793"/>
          <a:ext cx="1374609" cy="734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kern="1200" dirty="0"/>
            <a:t>B) </a:t>
          </a:r>
          <a:r>
            <a:rPr lang="en-IN" sz="1100" b="1" kern="1200" dirty="0"/>
            <a:t>Marketing and Promotion</a:t>
          </a:r>
          <a:r>
            <a:rPr lang="en-IN" sz="1100" kern="1200" dirty="0"/>
            <a:t>:</a:t>
          </a:r>
          <a:endParaRPr lang="en-US" sz="1100" kern="1200" dirty="0"/>
        </a:p>
      </dsp:txBody>
      <dsp:txXfrm>
        <a:off x="176150" y="3548793"/>
        <a:ext cx="1374609" cy="734929"/>
      </dsp:txXfrm>
    </dsp:sp>
    <dsp:sp modelId="{45F508E9-9406-41D7-8F23-456BFF476BE4}">
      <dsp:nvSpPr>
        <dsp:cNvPr id="0" name=""/>
        <dsp:cNvSpPr/>
      </dsp:nvSpPr>
      <dsp:spPr>
        <a:xfrm>
          <a:off x="2573724" y="2657596"/>
          <a:ext cx="618574" cy="6185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C9D6A4-7D64-4C67-A650-ED4C815A3434}">
      <dsp:nvSpPr>
        <dsp:cNvPr id="0" name=""/>
        <dsp:cNvSpPr/>
      </dsp:nvSpPr>
      <dsp:spPr>
        <a:xfrm>
          <a:off x="1794684" y="3423735"/>
          <a:ext cx="2195017" cy="734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dirty="0"/>
            <a:t>Digital Marketing</a:t>
          </a:r>
          <a:r>
            <a:rPr lang="en-IN" sz="1100" kern="1200" dirty="0"/>
            <a:t>:</a:t>
          </a:r>
        </a:p>
        <a:p>
          <a:pPr marL="0" lvl="0" indent="0" algn="ctr" defTabSz="488950">
            <a:lnSpc>
              <a:spcPct val="100000"/>
            </a:lnSpc>
            <a:spcBef>
              <a:spcPct val="0"/>
            </a:spcBef>
            <a:spcAft>
              <a:spcPct val="35000"/>
            </a:spcAft>
            <a:buNone/>
          </a:pPr>
          <a:r>
            <a:rPr lang="en-IN" sz="1100" kern="1200" dirty="0"/>
            <a:t> Utilize targeted online ads, content marketing, and social media campaigns to create awareness among the target audience.</a:t>
          </a:r>
          <a:endParaRPr lang="en-US" sz="1100" kern="1200" dirty="0"/>
        </a:p>
      </dsp:txBody>
      <dsp:txXfrm>
        <a:off x="1794684" y="3423735"/>
        <a:ext cx="2195017" cy="734929"/>
      </dsp:txXfrm>
    </dsp:sp>
    <dsp:sp modelId="{9DDE96EF-72B5-46D4-82DD-196C28A298E0}">
      <dsp:nvSpPr>
        <dsp:cNvPr id="0" name=""/>
        <dsp:cNvSpPr/>
      </dsp:nvSpPr>
      <dsp:spPr>
        <a:xfrm>
          <a:off x="4670289" y="2546995"/>
          <a:ext cx="618574" cy="61857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2F0218-6A92-4995-A51A-7C3AE80FAEFF}">
      <dsp:nvSpPr>
        <dsp:cNvPr id="0" name=""/>
        <dsp:cNvSpPr/>
      </dsp:nvSpPr>
      <dsp:spPr>
        <a:xfrm>
          <a:off x="3906427" y="3366029"/>
          <a:ext cx="2018256" cy="734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dirty="0"/>
            <a:t>Webinars and Workshops</a:t>
          </a:r>
          <a:r>
            <a:rPr lang="en-IN" sz="1100" kern="1200" dirty="0"/>
            <a:t>: Conduct virtual events, webinars, and workshops to demonstrate the AI &amp; VR features and their practical applications in various working models.</a:t>
          </a:r>
          <a:endParaRPr lang="en-US" sz="1100" kern="1200" dirty="0"/>
        </a:p>
      </dsp:txBody>
      <dsp:txXfrm>
        <a:off x="3906427" y="3366029"/>
        <a:ext cx="2018256" cy="734929"/>
      </dsp:txXfrm>
    </dsp:sp>
    <dsp:sp modelId="{BEC78C8F-1B13-45E0-9629-AE3D3440F15A}">
      <dsp:nvSpPr>
        <dsp:cNvPr id="0" name=""/>
        <dsp:cNvSpPr/>
      </dsp:nvSpPr>
      <dsp:spPr>
        <a:xfrm>
          <a:off x="6599699" y="2546995"/>
          <a:ext cx="618574" cy="61857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78ADDB-04E5-4729-8FF2-1405E73B80CE}">
      <dsp:nvSpPr>
        <dsp:cNvPr id="0" name=""/>
        <dsp:cNvSpPr/>
      </dsp:nvSpPr>
      <dsp:spPr>
        <a:xfrm>
          <a:off x="5984232" y="3450590"/>
          <a:ext cx="1849509" cy="734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dirty="0"/>
            <a:t>Case Studies and Testimonials</a:t>
          </a:r>
          <a:r>
            <a:rPr lang="en-IN" sz="1100" kern="1200" dirty="0"/>
            <a:t>:</a:t>
          </a:r>
        </a:p>
        <a:p>
          <a:pPr marL="0" lvl="0" indent="0" algn="ctr" defTabSz="488950">
            <a:lnSpc>
              <a:spcPct val="100000"/>
            </a:lnSpc>
            <a:spcBef>
              <a:spcPct val="0"/>
            </a:spcBef>
            <a:spcAft>
              <a:spcPct val="35000"/>
            </a:spcAft>
            <a:buNone/>
          </a:pPr>
          <a:r>
            <a:rPr lang="en-IN" sz="1100" kern="1200" dirty="0"/>
            <a:t> Showcase success stories and testimonials from companies that have improved productivity using the tool.</a:t>
          </a:r>
          <a:endParaRPr lang="en-US" sz="1100" kern="1200" dirty="0"/>
        </a:p>
      </dsp:txBody>
      <dsp:txXfrm>
        <a:off x="5984232" y="3450590"/>
        <a:ext cx="1849509" cy="734929"/>
      </dsp:txXfrm>
    </dsp:sp>
    <dsp:sp modelId="{E0B0FFC9-F317-49A4-BA92-99C011FD5B3C}">
      <dsp:nvSpPr>
        <dsp:cNvPr id="0" name=""/>
        <dsp:cNvSpPr/>
      </dsp:nvSpPr>
      <dsp:spPr>
        <a:xfrm>
          <a:off x="8680480" y="2546995"/>
          <a:ext cx="618574" cy="61857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6DE411-B42D-44E2-8855-671778F10321}">
      <dsp:nvSpPr>
        <dsp:cNvPr id="0" name=""/>
        <dsp:cNvSpPr/>
      </dsp:nvSpPr>
      <dsp:spPr>
        <a:xfrm>
          <a:off x="8074298" y="3450590"/>
          <a:ext cx="1830938" cy="734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b="1" kern="1200" dirty="0"/>
            <a:t>Partner with Influencers</a:t>
          </a:r>
          <a:r>
            <a:rPr lang="en-IN" sz="1100" kern="1200" dirty="0"/>
            <a:t>: Collaborate with industry influencers, thought leaders, and technology experts to endorse the product and reach a wider audience.</a:t>
          </a:r>
          <a:endParaRPr lang="en-US" sz="1100" kern="1200" dirty="0"/>
        </a:p>
      </dsp:txBody>
      <dsp:txXfrm>
        <a:off x="8074298" y="3450590"/>
        <a:ext cx="1830938" cy="7349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02623-60E3-4DEB-BE26-C76ACF9CDA7A}">
      <dsp:nvSpPr>
        <dsp:cNvPr id="0" name=""/>
        <dsp:cNvSpPr/>
      </dsp:nvSpPr>
      <dsp:spPr>
        <a:xfrm>
          <a:off x="1769741" y="-386605"/>
          <a:ext cx="2283787" cy="2746277"/>
        </a:xfrm>
        <a:prstGeom prst="down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i="0" kern="1200" dirty="0"/>
            <a:t>High Development Cost</a:t>
          </a:r>
          <a:r>
            <a:rPr lang="en-US" sz="1100" b="0" i="0" kern="1200" dirty="0"/>
            <a:t>: </a:t>
          </a:r>
        </a:p>
        <a:p>
          <a:pPr marL="0" lvl="0" indent="0" algn="ctr" defTabSz="488950">
            <a:lnSpc>
              <a:spcPct val="90000"/>
            </a:lnSpc>
            <a:spcBef>
              <a:spcPct val="0"/>
            </a:spcBef>
            <a:spcAft>
              <a:spcPct val="35000"/>
            </a:spcAft>
            <a:buNone/>
          </a:pPr>
          <a:r>
            <a:rPr lang="en-US" sz="1100" b="0" i="0" kern="1200" dirty="0"/>
            <a:t>The increasing demand for technology products has led to higher development costs, which could pose a challenge in launching our product.</a:t>
          </a:r>
        </a:p>
      </dsp:txBody>
      <dsp:txXfrm>
        <a:off x="2340688" y="-386605"/>
        <a:ext cx="1141893" cy="2346614"/>
      </dsp:txXfrm>
    </dsp:sp>
    <dsp:sp modelId="{463F3318-B081-4EBB-9256-CFDE51DAE0A1}">
      <dsp:nvSpPr>
        <dsp:cNvPr id="0" name=""/>
        <dsp:cNvSpPr/>
      </dsp:nvSpPr>
      <dsp:spPr>
        <a:xfrm rot="7200000">
          <a:off x="3327896" y="1342116"/>
          <a:ext cx="2182844" cy="3631039"/>
        </a:xfrm>
        <a:prstGeom prst="down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i="0" kern="1200" dirty="0"/>
            <a:t>Regulatory Challenges</a:t>
          </a:r>
          <a:r>
            <a:rPr lang="en-US" sz="1100" b="0" i="0" kern="1200" dirty="0"/>
            <a:t>: </a:t>
          </a:r>
        </a:p>
        <a:p>
          <a:pPr marL="0" lvl="0" indent="0" algn="ctr" defTabSz="488950">
            <a:lnSpc>
              <a:spcPct val="90000"/>
            </a:lnSpc>
            <a:spcBef>
              <a:spcPct val="0"/>
            </a:spcBef>
            <a:spcAft>
              <a:spcPct val="35000"/>
            </a:spcAft>
            <a:buNone/>
          </a:pPr>
          <a:r>
            <a:rPr lang="en-US" sz="1100" b="0" i="0" kern="1200" dirty="0"/>
            <a:t>Data protection is a critical concern in digital storage, considering the rise in cybercrimes. We must have a strong data protection policy and a secure backend system before launching.</a:t>
          </a:r>
          <a:endParaRPr lang="en-US" sz="1100" kern="1200" dirty="0"/>
        </a:p>
      </dsp:txBody>
      <dsp:txXfrm rot="-5400000">
        <a:off x="2960208" y="2707424"/>
        <a:ext cx="3249041" cy="1091422"/>
      </dsp:txXfrm>
    </dsp:sp>
    <dsp:sp modelId="{604F64DD-DF52-4768-8CD5-DC9A1296EB35}">
      <dsp:nvSpPr>
        <dsp:cNvPr id="0" name=""/>
        <dsp:cNvSpPr/>
      </dsp:nvSpPr>
      <dsp:spPr>
        <a:xfrm rot="14400000">
          <a:off x="297359" y="1428127"/>
          <a:ext cx="2283787" cy="3247546"/>
        </a:xfrm>
        <a:prstGeom prst="down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i="0" kern="1200" dirty="0"/>
            <a:t>Strong Competition</a:t>
          </a:r>
          <a:r>
            <a:rPr lang="en-US" sz="1100" b="0" i="0" kern="1200" dirty="0"/>
            <a:t>: </a:t>
          </a:r>
        </a:p>
        <a:p>
          <a:pPr marL="0" lvl="0" indent="0" algn="ctr" defTabSz="488950">
            <a:lnSpc>
              <a:spcPct val="90000"/>
            </a:lnSpc>
            <a:spcBef>
              <a:spcPct val="0"/>
            </a:spcBef>
            <a:spcAft>
              <a:spcPct val="35000"/>
            </a:spcAft>
            <a:buNone/>
          </a:pPr>
          <a:r>
            <a:rPr lang="en-US" sz="1100" b="0" i="0" kern="1200" dirty="0"/>
            <a:t>The developing market attracts many competitors. However, if we believe in our product's uniqueness, competition should not significantly impact us</a:t>
          </a:r>
          <a:endParaRPr lang="en-US" sz="1100" kern="1200" dirty="0"/>
        </a:p>
      </dsp:txBody>
      <dsp:txXfrm rot="5400000">
        <a:off x="-157748" y="2580869"/>
        <a:ext cx="2847883" cy="11418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1EC8E-A3D8-43A0-8F24-ECE965FCA3F7}">
      <dsp:nvSpPr>
        <dsp:cNvPr id="0" name=""/>
        <dsp:cNvSpPr/>
      </dsp:nvSpPr>
      <dsp:spPr>
        <a:xfrm>
          <a:off x="474762" y="785768"/>
          <a:ext cx="775986" cy="7759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E31FD9-F6C6-4D17-B8DF-9975228A96AE}">
      <dsp:nvSpPr>
        <dsp:cNvPr id="0" name=""/>
        <dsp:cNvSpPr/>
      </dsp:nvSpPr>
      <dsp:spPr>
        <a:xfrm>
          <a:off x="548" y="2097501"/>
          <a:ext cx="1724414" cy="225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dirty="0"/>
            <a:t>Segmentation</a:t>
          </a:r>
          <a:r>
            <a:rPr lang="en-US" sz="1100" b="0" i="0" kern="1200" dirty="0"/>
            <a:t>: </a:t>
          </a:r>
        </a:p>
        <a:p>
          <a:pPr marL="0" lvl="0" indent="0" algn="ctr" defTabSz="488950">
            <a:lnSpc>
              <a:spcPct val="100000"/>
            </a:lnSpc>
            <a:spcBef>
              <a:spcPct val="0"/>
            </a:spcBef>
            <a:spcAft>
              <a:spcPct val="35000"/>
            </a:spcAft>
            <a:buNone/>
          </a:pPr>
          <a:r>
            <a:rPr lang="en-US" sz="1100" b="0" i="0" kern="1200" dirty="0"/>
            <a:t>The market for productivity tools can be divided into groups based on business size (Small, Medium, Large), work model (Complete Remote, Hybrid), user roles (Team Leaders, Managers, Executives, Freelancers, Individual Contributors), and collaboration needs (Real-Time Communication, Document Sharing, Task Management, etc.).</a:t>
          </a:r>
          <a:endParaRPr lang="en-US" sz="1100" kern="1200" dirty="0"/>
        </a:p>
      </dsp:txBody>
      <dsp:txXfrm>
        <a:off x="548" y="2097501"/>
        <a:ext cx="1724414" cy="2259251"/>
      </dsp:txXfrm>
    </dsp:sp>
    <dsp:sp modelId="{39C107B5-3775-4038-9984-7C16076CB421}">
      <dsp:nvSpPr>
        <dsp:cNvPr id="0" name=""/>
        <dsp:cNvSpPr/>
      </dsp:nvSpPr>
      <dsp:spPr>
        <a:xfrm>
          <a:off x="2500948" y="785768"/>
          <a:ext cx="775986" cy="7759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1FD185-A430-4546-96D7-57386FE9E207}">
      <dsp:nvSpPr>
        <dsp:cNvPr id="0" name=""/>
        <dsp:cNvSpPr/>
      </dsp:nvSpPr>
      <dsp:spPr>
        <a:xfrm>
          <a:off x="2026734" y="2097501"/>
          <a:ext cx="1724414" cy="225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dirty="0"/>
            <a:t>Targeting</a:t>
          </a:r>
          <a:r>
            <a:rPr lang="en-US" sz="1100" b="0" i="0" kern="1200" dirty="0"/>
            <a:t>: </a:t>
          </a:r>
        </a:p>
        <a:p>
          <a:pPr marL="0" lvl="0" indent="0" algn="ctr" defTabSz="488950">
            <a:lnSpc>
              <a:spcPct val="100000"/>
            </a:lnSpc>
            <a:spcBef>
              <a:spcPct val="0"/>
            </a:spcBef>
            <a:spcAft>
              <a:spcPct val="35000"/>
            </a:spcAft>
            <a:buNone/>
          </a:pPr>
          <a:r>
            <a:rPr lang="en-US" sz="1100" b="0" i="0" kern="1200" dirty="0"/>
            <a:t>The primary targets are Hybrid Teams in the Technology and IT industry, SMEs with Remote Teams, and Large Enterprises with Hybrid/Remote Models. The size of the Global Remote Workplace Services Market is 20 Billion, with a growth rate of 23.8% CAGR.</a:t>
          </a:r>
          <a:endParaRPr lang="en-US" sz="1100" kern="1200" dirty="0"/>
        </a:p>
      </dsp:txBody>
      <dsp:txXfrm>
        <a:off x="2026734" y="2097501"/>
        <a:ext cx="1724414" cy="2259251"/>
      </dsp:txXfrm>
    </dsp:sp>
    <dsp:sp modelId="{B3D24216-100A-464B-AE45-70C3F2C7758E}">
      <dsp:nvSpPr>
        <dsp:cNvPr id="0" name=""/>
        <dsp:cNvSpPr/>
      </dsp:nvSpPr>
      <dsp:spPr>
        <a:xfrm>
          <a:off x="4527135" y="785768"/>
          <a:ext cx="775986" cy="7759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632F61-0F44-46E6-B69D-2EDB9A709BCE}">
      <dsp:nvSpPr>
        <dsp:cNvPr id="0" name=""/>
        <dsp:cNvSpPr/>
      </dsp:nvSpPr>
      <dsp:spPr>
        <a:xfrm>
          <a:off x="4052921" y="2097501"/>
          <a:ext cx="1724414" cy="2259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dirty="0"/>
            <a:t>Positioning</a:t>
          </a:r>
          <a:r>
            <a:rPr lang="en-US" sz="1100" b="0" i="0" kern="1200" dirty="0"/>
            <a:t>: </a:t>
          </a:r>
        </a:p>
        <a:p>
          <a:pPr marL="0" lvl="0" indent="0" algn="ctr" defTabSz="488950">
            <a:lnSpc>
              <a:spcPct val="100000"/>
            </a:lnSpc>
            <a:spcBef>
              <a:spcPct val="0"/>
            </a:spcBef>
            <a:spcAft>
              <a:spcPct val="35000"/>
            </a:spcAft>
            <a:buNone/>
          </a:pPr>
          <a:r>
            <a:rPr lang="en-US" sz="1100" b="0" i="0" kern="1200" dirty="0"/>
            <a:t>The productivity tools can be positioned as offering Seamless Collaboration for Hybrid Teams, an All-in-One Solution for Boosting Efficiency and Collaboration, a User-Friendly Interface, a Focus on Data Security, AI-Driven Insights, and the use of Virtual Reality for real connections with colleagues</a:t>
          </a:r>
          <a:endParaRPr lang="en-US" sz="1100" kern="1200" dirty="0"/>
        </a:p>
      </dsp:txBody>
      <dsp:txXfrm>
        <a:off x="4052921" y="2097501"/>
        <a:ext cx="1724414" cy="22592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67D96-A8BD-42E7-BFA0-5CC868FD0761}">
      <dsp:nvSpPr>
        <dsp:cNvPr id="0" name=""/>
        <dsp:cNvSpPr/>
      </dsp:nvSpPr>
      <dsp:spPr>
        <a:xfrm>
          <a:off x="52333" y="365285"/>
          <a:ext cx="893691" cy="89369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4446D3-A4DE-4982-883C-FD1A7D9181A7}">
      <dsp:nvSpPr>
        <dsp:cNvPr id="0" name=""/>
        <dsp:cNvSpPr/>
      </dsp:nvSpPr>
      <dsp:spPr>
        <a:xfrm>
          <a:off x="240008" y="552960"/>
          <a:ext cx="518340" cy="5183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381FEC-9057-4B2A-8D0C-EA17EACB9A5F}">
      <dsp:nvSpPr>
        <dsp:cNvPr id="0" name=""/>
        <dsp:cNvSpPr/>
      </dsp:nvSpPr>
      <dsp:spPr>
        <a:xfrm>
          <a:off x="1137529" y="365285"/>
          <a:ext cx="2106557" cy="893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Rakesh Suvarna, a 28-year-old Assistant Manager at Wipfli, an India-based Tax Auditing firm with 56 employees, shared his experiences during the COVID pandemic and the company's transition from operating completely remote to following a Hybrid Model. </a:t>
          </a:r>
          <a:endParaRPr lang="en-US" sz="1100" kern="1200"/>
        </a:p>
      </dsp:txBody>
      <dsp:txXfrm>
        <a:off x="1137529" y="365285"/>
        <a:ext cx="2106557" cy="893691"/>
      </dsp:txXfrm>
    </dsp:sp>
    <dsp:sp modelId="{A94BD850-18CA-4AE9-AAFB-C649CF1FFD76}">
      <dsp:nvSpPr>
        <dsp:cNvPr id="0" name=""/>
        <dsp:cNvSpPr/>
      </dsp:nvSpPr>
      <dsp:spPr>
        <a:xfrm>
          <a:off x="3611139" y="365285"/>
          <a:ext cx="893691" cy="89369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D6D816-9BFB-40F7-8EF9-DDD837A7BEC7}">
      <dsp:nvSpPr>
        <dsp:cNvPr id="0" name=""/>
        <dsp:cNvSpPr/>
      </dsp:nvSpPr>
      <dsp:spPr>
        <a:xfrm>
          <a:off x="3798814" y="552960"/>
          <a:ext cx="518340" cy="5183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11D519-B348-470E-BFDB-9E0C99A13F43}">
      <dsp:nvSpPr>
        <dsp:cNvPr id="0" name=""/>
        <dsp:cNvSpPr/>
      </dsp:nvSpPr>
      <dsp:spPr>
        <a:xfrm>
          <a:off x="4696335" y="365285"/>
          <a:ext cx="2106557" cy="893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He performs auditing of tax reports, conducts interviews, and schedules meetings with clients.</a:t>
          </a:r>
          <a:endParaRPr lang="en-US" sz="1100" kern="1200"/>
        </a:p>
      </dsp:txBody>
      <dsp:txXfrm>
        <a:off x="4696335" y="365285"/>
        <a:ext cx="2106557" cy="893691"/>
      </dsp:txXfrm>
    </dsp:sp>
    <dsp:sp modelId="{4D84A400-7B69-4B44-B002-D55A68EE5265}">
      <dsp:nvSpPr>
        <dsp:cNvPr id="0" name=""/>
        <dsp:cNvSpPr/>
      </dsp:nvSpPr>
      <dsp:spPr>
        <a:xfrm>
          <a:off x="7169945" y="365285"/>
          <a:ext cx="893691" cy="89369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F4BC53-3FA1-4C0D-847D-99A3C453D289}">
      <dsp:nvSpPr>
        <dsp:cNvPr id="0" name=""/>
        <dsp:cNvSpPr/>
      </dsp:nvSpPr>
      <dsp:spPr>
        <a:xfrm>
          <a:off x="7357620" y="552960"/>
          <a:ext cx="518340" cy="5183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978B64-D6C2-4A05-96C2-C33FA4D9A59F}">
      <dsp:nvSpPr>
        <dsp:cNvPr id="0" name=""/>
        <dsp:cNvSpPr/>
      </dsp:nvSpPr>
      <dsp:spPr>
        <a:xfrm>
          <a:off x="8255141" y="365285"/>
          <a:ext cx="2106557" cy="893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The company uses JIRA for project management and collaboration tools like Zoom, MS Teams, and Skype. </a:t>
          </a:r>
          <a:endParaRPr lang="en-US" sz="1100" kern="1200"/>
        </a:p>
      </dsp:txBody>
      <dsp:txXfrm>
        <a:off x="8255141" y="365285"/>
        <a:ext cx="2106557" cy="893691"/>
      </dsp:txXfrm>
    </dsp:sp>
    <dsp:sp modelId="{E2CA3571-9F2D-4738-8056-91A8CBB1025A}">
      <dsp:nvSpPr>
        <dsp:cNvPr id="0" name=""/>
        <dsp:cNvSpPr/>
      </dsp:nvSpPr>
      <dsp:spPr>
        <a:xfrm>
          <a:off x="52333" y="2137733"/>
          <a:ext cx="893691" cy="89369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9B984A-54CE-4D25-ACC5-F8BDD4C4B7E3}">
      <dsp:nvSpPr>
        <dsp:cNvPr id="0" name=""/>
        <dsp:cNvSpPr/>
      </dsp:nvSpPr>
      <dsp:spPr>
        <a:xfrm>
          <a:off x="240008" y="2325409"/>
          <a:ext cx="518340" cy="5183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DE8321-4A64-4DBC-83EC-6D27799C5E8A}">
      <dsp:nvSpPr>
        <dsp:cNvPr id="0" name=""/>
        <dsp:cNvSpPr/>
      </dsp:nvSpPr>
      <dsp:spPr>
        <a:xfrm>
          <a:off x="1137529" y="2137733"/>
          <a:ext cx="2106557" cy="893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They lack features such as time tracking, attendance tracking, and a productivity dashboard report. </a:t>
          </a:r>
          <a:endParaRPr lang="en-US" sz="1100" kern="1200"/>
        </a:p>
      </dsp:txBody>
      <dsp:txXfrm>
        <a:off x="1137529" y="2137733"/>
        <a:ext cx="2106557" cy="893691"/>
      </dsp:txXfrm>
    </dsp:sp>
    <dsp:sp modelId="{70DA4418-039F-42EC-A870-B1D14ED3175A}">
      <dsp:nvSpPr>
        <dsp:cNvPr id="0" name=""/>
        <dsp:cNvSpPr/>
      </dsp:nvSpPr>
      <dsp:spPr>
        <a:xfrm>
          <a:off x="3611139" y="2137733"/>
          <a:ext cx="893691" cy="89369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8C25CA-75E9-4066-9072-C2D035609079}">
      <dsp:nvSpPr>
        <dsp:cNvPr id="0" name=""/>
        <dsp:cNvSpPr/>
      </dsp:nvSpPr>
      <dsp:spPr>
        <a:xfrm>
          <a:off x="3798814" y="2325409"/>
          <a:ext cx="518340" cy="51834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D6C2CE-5ADC-4D4F-96A5-91E18582B1E6}">
      <dsp:nvSpPr>
        <dsp:cNvPr id="0" name=""/>
        <dsp:cNvSpPr/>
      </dsp:nvSpPr>
      <dsp:spPr>
        <a:xfrm>
          <a:off x="4696335" y="2137733"/>
          <a:ext cx="2106557" cy="893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Security and privacy are paramount due to handling clients from the US. </a:t>
          </a:r>
          <a:endParaRPr lang="en-US" sz="1100" kern="1200"/>
        </a:p>
      </dsp:txBody>
      <dsp:txXfrm>
        <a:off x="4696335" y="2137733"/>
        <a:ext cx="2106557" cy="893691"/>
      </dsp:txXfrm>
    </dsp:sp>
    <dsp:sp modelId="{7EF0A4C9-EDF9-410B-8FA9-9B91E894EED3}">
      <dsp:nvSpPr>
        <dsp:cNvPr id="0" name=""/>
        <dsp:cNvSpPr/>
      </dsp:nvSpPr>
      <dsp:spPr>
        <a:xfrm>
          <a:off x="7169945" y="2137733"/>
          <a:ext cx="893691" cy="89369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941D5E-B784-4195-B08B-26FE24B59630}">
      <dsp:nvSpPr>
        <dsp:cNvPr id="0" name=""/>
        <dsp:cNvSpPr/>
      </dsp:nvSpPr>
      <dsp:spPr>
        <a:xfrm>
          <a:off x="7357620" y="2325409"/>
          <a:ext cx="518340" cy="51834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16CE52-DCAE-465E-B568-596F06C801A2}">
      <dsp:nvSpPr>
        <dsp:cNvPr id="0" name=""/>
        <dsp:cNvSpPr/>
      </dsp:nvSpPr>
      <dsp:spPr>
        <a:xfrm>
          <a:off x="8255141" y="2137733"/>
          <a:ext cx="2106557" cy="893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Real-time communication is essential for team productivity. </a:t>
          </a:r>
          <a:endParaRPr lang="en-US" sz="1100" kern="1200"/>
        </a:p>
      </dsp:txBody>
      <dsp:txXfrm>
        <a:off x="8255141" y="2137733"/>
        <a:ext cx="2106557" cy="893691"/>
      </dsp:txXfrm>
    </dsp:sp>
    <dsp:sp modelId="{07BCF021-F150-40F9-8362-DD6B74FCCAA6}">
      <dsp:nvSpPr>
        <dsp:cNvPr id="0" name=""/>
        <dsp:cNvSpPr/>
      </dsp:nvSpPr>
      <dsp:spPr>
        <a:xfrm>
          <a:off x="52333" y="3910182"/>
          <a:ext cx="893691" cy="89369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E6B11F-18D6-4E4F-8FF2-08F34C7A438C}">
      <dsp:nvSpPr>
        <dsp:cNvPr id="0" name=""/>
        <dsp:cNvSpPr/>
      </dsp:nvSpPr>
      <dsp:spPr>
        <a:xfrm>
          <a:off x="240008" y="4097857"/>
          <a:ext cx="518340" cy="51834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4869E6-5632-4FA6-B5FB-B1DCA7D3B628}">
      <dsp:nvSpPr>
        <dsp:cNvPr id="0" name=""/>
        <dsp:cNvSpPr/>
      </dsp:nvSpPr>
      <dsp:spPr>
        <a:xfrm>
          <a:off x="1137529" y="3910182"/>
          <a:ext cx="2106557" cy="893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They prefer a unified platform with personalization and customization options to track team-specific productivity metrics effectively. </a:t>
          </a:r>
          <a:endParaRPr lang="en-US" sz="1100" kern="1200"/>
        </a:p>
      </dsp:txBody>
      <dsp:txXfrm>
        <a:off x="1137529" y="3910182"/>
        <a:ext cx="2106557" cy="893691"/>
      </dsp:txXfrm>
    </dsp:sp>
    <dsp:sp modelId="{DFA341D3-642F-462A-B8B6-9046F063867A}">
      <dsp:nvSpPr>
        <dsp:cNvPr id="0" name=""/>
        <dsp:cNvSpPr/>
      </dsp:nvSpPr>
      <dsp:spPr>
        <a:xfrm>
          <a:off x="3611139" y="3910182"/>
          <a:ext cx="893691" cy="89369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CCF02D-2A27-4AE7-A603-D4C1C94A8701}">
      <dsp:nvSpPr>
        <dsp:cNvPr id="0" name=""/>
        <dsp:cNvSpPr/>
      </dsp:nvSpPr>
      <dsp:spPr>
        <a:xfrm>
          <a:off x="3798814" y="4097857"/>
          <a:ext cx="518340" cy="51834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318A05-FB5C-4317-B76B-CE8F55EE69F0}">
      <dsp:nvSpPr>
        <dsp:cNvPr id="0" name=""/>
        <dsp:cNvSpPr/>
      </dsp:nvSpPr>
      <dsp:spPr>
        <a:xfrm>
          <a:off x="4696335" y="3910182"/>
          <a:ext cx="2106557" cy="893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The main concern for adopting a productivity tool is the need for monitoring remote employees' work and productivity measurements.</a:t>
          </a:r>
          <a:endParaRPr lang="en-US" sz="1100" kern="1200"/>
        </a:p>
      </dsp:txBody>
      <dsp:txXfrm>
        <a:off x="4696335" y="3910182"/>
        <a:ext cx="2106557" cy="8936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9E60C-3397-4502-A1BE-C55068ED59FA}">
      <dsp:nvSpPr>
        <dsp:cNvPr id="0" name=""/>
        <dsp:cNvSpPr/>
      </dsp:nvSpPr>
      <dsp:spPr>
        <a:xfrm>
          <a:off x="1308040" y="618045"/>
          <a:ext cx="534726" cy="5347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CF8BFC-579D-4BBF-87F2-500E224B3D9A}">
      <dsp:nvSpPr>
        <dsp:cNvPr id="0" name=""/>
        <dsp:cNvSpPr/>
      </dsp:nvSpPr>
      <dsp:spPr>
        <a:xfrm>
          <a:off x="550505" y="1166763"/>
          <a:ext cx="2049797" cy="866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kern="1200" dirty="0"/>
            <a:t>The core problem we aim to solve is to enhance the productivity of teams that work in a hybrid model or completely remote work, combining remote and in-office team members. </a:t>
          </a:r>
          <a:endParaRPr lang="en-US" sz="1100" kern="1200" dirty="0"/>
        </a:p>
      </dsp:txBody>
      <dsp:txXfrm>
        <a:off x="550505" y="1166763"/>
        <a:ext cx="2049797" cy="866518"/>
      </dsp:txXfrm>
    </dsp:sp>
    <dsp:sp modelId="{419628BD-E3AE-4C22-9A12-C4D164A1C361}">
      <dsp:nvSpPr>
        <dsp:cNvPr id="0" name=""/>
        <dsp:cNvSpPr/>
      </dsp:nvSpPr>
      <dsp:spPr>
        <a:xfrm>
          <a:off x="3755020" y="627148"/>
          <a:ext cx="534726" cy="5347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AE0D8A-3970-4DB2-9E05-7BFACC0FF4BC}">
      <dsp:nvSpPr>
        <dsp:cNvPr id="0" name=""/>
        <dsp:cNvSpPr/>
      </dsp:nvSpPr>
      <dsp:spPr>
        <a:xfrm>
          <a:off x="2808251" y="1194073"/>
          <a:ext cx="2428264" cy="830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kern="1200" dirty="0"/>
            <a:t>We will address the difficulties arising from communication gaps, collaboration barriers, and the need for seamless coordination between team members regardless of their physical location.</a:t>
          </a:r>
          <a:endParaRPr lang="en-US" sz="1100" kern="1200" dirty="0"/>
        </a:p>
      </dsp:txBody>
      <dsp:txXfrm>
        <a:off x="2808251" y="1194073"/>
        <a:ext cx="2428264" cy="830104"/>
      </dsp:txXfrm>
    </dsp:sp>
    <dsp:sp modelId="{DD382B36-A3DD-494A-A93C-92839307D7C5}">
      <dsp:nvSpPr>
        <dsp:cNvPr id="0" name=""/>
        <dsp:cNvSpPr/>
      </dsp:nvSpPr>
      <dsp:spPr>
        <a:xfrm>
          <a:off x="807714" y="2330352"/>
          <a:ext cx="534726" cy="5347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1BB225-00A6-45EA-8A8D-2AB469F45ECA}">
      <dsp:nvSpPr>
        <dsp:cNvPr id="0" name=""/>
        <dsp:cNvSpPr/>
      </dsp:nvSpPr>
      <dsp:spPr>
        <a:xfrm>
          <a:off x="1679" y="3074673"/>
          <a:ext cx="2146796" cy="475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kern="1200" dirty="0"/>
            <a:t>Using the AI and VR features making the productivity tool more real time and effective communication and collaboration. </a:t>
          </a:r>
          <a:endParaRPr lang="en-US" sz="1100" kern="1200" dirty="0"/>
        </a:p>
      </dsp:txBody>
      <dsp:txXfrm>
        <a:off x="1679" y="3074673"/>
        <a:ext cx="2146796" cy="475312"/>
      </dsp:txXfrm>
    </dsp:sp>
    <dsp:sp modelId="{D5AD9E9C-0E6A-41E8-9208-39F352F01012}">
      <dsp:nvSpPr>
        <dsp:cNvPr id="0" name=""/>
        <dsp:cNvSpPr/>
      </dsp:nvSpPr>
      <dsp:spPr>
        <a:xfrm>
          <a:off x="2683202" y="2330352"/>
          <a:ext cx="534726" cy="5347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EE5501-246C-4113-BEFD-16D45EB58220}">
      <dsp:nvSpPr>
        <dsp:cNvPr id="0" name=""/>
        <dsp:cNvSpPr/>
      </dsp:nvSpPr>
      <dsp:spPr>
        <a:xfrm>
          <a:off x="2356425" y="3074673"/>
          <a:ext cx="1188281" cy="475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kern="1200"/>
            <a:t>Allowing them AWS cloud storage to store their files and documents. </a:t>
          </a:r>
          <a:endParaRPr lang="en-US" sz="1100" kern="1200"/>
        </a:p>
      </dsp:txBody>
      <dsp:txXfrm>
        <a:off x="2356425" y="3074673"/>
        <a:ext cx="1188281" cy="475312"/>
      </dsp:txXfrm>
    </dsp:sp>
    <dsp:sp modelId="{28B81EE1-DD0B-4FED-B726-E31B00549375}">
      <dsp:nvSpPr>
        <dsp:cNvPr id="0" name=""/>
        <dsp:cNvSpPr/>
      </dsp:nvSpPr>
      <dsp:spPr>
        <a:xfrm>
          <a:off x="4539018" y="2330202"/>
          <a:ext cx="534726" cy="5347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ED0B23-B61E-49DE-895E-DCD419FA9068}">
      <dsp:nvSpPr>
        <dsp:cNvPr id="0" name=""/>
        <dsp:cNvSpPr/>
      </dsp:nvSpPr>
      <dsp:spPr>
        <a:xfrm>
          <a:off x="3752655" y="3074673"/>
          <a:ext cx="2032685" cy="475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kern="1200" dirty="0"/>
            <a:t>Main goal is to make them feel like they are working in physical office location with their colleagues.</a:t>
          </a:r>
          <a:endParaRPr lang="en-US" sz="1100" kern="1200" dirty="0"/>
        </a:p>
      </dsp:txBody>
      <dsp:txXfrm>
        <a:off x="3752655" y="3074673"/>
        <a:ext cx="2032685" cy="4753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7F323-330F-441B-9247-397CFD389EF6}">
      <dsp:nvSpPr>
        <dsp:cNvPr id="0" name=""/>
        <dsp:cNvSpPr/>
      </dsp:nvSpPr>
      <dsp:spPr>
        <a:xfrm>
          <a:off x="53118" y="536"/>
          <a:ext cx="3002165" cy="180129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1" kern="1200" dirty="0">
              <a:solidFill>
                <a:schemeClr val="bg2">
                  <a:lumMod val="75000"/>
                </a:schemeClr>
              </a:solidFill>
            </a:rPr>
            <a:t>Project Management Tools</a:t>
          </a:r>
          <a:r>
            <a:rPr lang="en-IN" sz="1700" kern="1200" dirty="0">
              <a:solidFill>
                <a:schemeClr val="bg2">
                  <a:lumMod val="75000"/>
                </a:schemeClr>
              </a:solidFill>
            </a:rPr>
            <a:t>:</a:t>
          </a:r>
          <a:r>
            <a:rPr lang="en-IN" sz="1700" kern="1200" dirty="0"/>
            <a:t> </a:t>
          </a:r>
          <a:r>
            <a:rPr lang="en-IN" sz="1600" kern="1200" dirty="0"/>
            <a:t>These tools help plan, organize, and track tasks and projects, facilitating collaboration and resource allocation among team members.</a:t>
          </a:r>
          <a:endParaRPr lang="en-US" sz="1700" kern="1200" dirty="0"/>
        </a:p>
      </dsp:txBody>
      <dsp:txXfrm>
        <a:off x="53118" y="536"/>
        <a:ext cx="3002165" cy="1801299"/>
      </dsp:txXfrm>
    </dsp:sp>
    <dsp:sp modelId="{526F4737-1DA7-4568-8C9F-C392FF8F714C}">
      <dsp:nvSpPr>
        <dsp:cNvPr id="0" name=""/>
        <dsp:cNvSpPr/>
      </dsp:nvSpPr>
      <dsp:spPr>
        <a:xfrm>
          <a:off x="3355501" y="536"/>
          <a:ext cx="3002165" cy="180129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1" kern="1200" dirty="0">
              <a:solidFill>
                <a:schemeClr val="bg2">
                  <a:lumMod val="75000"/>
                </a:schemeClr>
              </a:solidFill>
            </a:rPr>
            <a:t>Communication and Collaboration Tools</a:t>
          </a:r>
          <a:r>
            <a:rPr lang="en-IN" sz="1700" kern="1200" dirty="0">
              <a:solidFill>
                <a:schemeClr val="bg2">
                  <a:lumMod val="75000"/>
                </a:schemeClr>
              </a:solidFill>
            </a:rPr>
            <a:t>: </a:t>
          </a:r>
        </a:p>
        <a:p>
          <a:pPr marL="0" lvl="0" indent="0" algn="ctr" defTabSz="755650">
            <a:lnSpc>
              <a:spcPct val="90000"/>
            </a:lnSpc>
            <a:spcBef>
              <a:spcPct val="0"/>
            </a:spcBef>
            <a:spcAft>
              <a:spcPct val="35000"/>
            </a:spcAft>
            <a:buNone/>
          </a:pPr>
          <a:r>
            <a:rPr lang="en-IN" sz="1600" kern="1200" dirty="0"/>
            <a:t>These platforms enable real-time communication, file sharing, and collaborative editing, supporting remote and hybrid team workflows.</a:t>
          </a:r>
          <a:endParaRPr lang="en-US" sz="1600" kern="1200" dirty="0"/>
        </a:p>
      </dsp:txBody>
      <dsp:txXfrm>
        <a:off x="3355501" y="536"/>
        <a:ext cx="3002165" cy="1801299"/>
      </dsp:txXfrm>
    </dsp:sp>
    <dsp:sp modelId="{83B44827-8A99-4A2D-B556-20D716B35F4A}">
      <dsp:nvSpPr>
        <dsp:cNvPr id="0" name=""/>
        <dsp:cNvSpPr/>
      </dsp:nvSpPr>
      <dsp:spPr>
        <a:xfrm>
          <a:off x="6657883" y="536"/>
          <a:ext cx="3002165" cy="180129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1" kern="1200" dirty="0">
              <a:solidFill>
                <a:schemeClr val="bg2">
                  <a:lumMod val="75000"/>
                </a:schemeClr>
              </a:solidFill>
            </a:rPr>
            <a:t>Time Tracking and Employee Monitoring</a:t>
          </a:r>
          <a:r>
            <a:rPr lang="en-IN" sz="1700" kern="1200" dirty="0">
              <a:solidFill>
                <a:schemeClr val="bg2">
                  <a:lumMod val="75000"/>
                </a:schemeClr>
              </a:solidFill>
            </a:rPr>
            <a:t>: </a:t>
          </a:r>
        </a:p>
        <a:p>
          <a:pPr marL="0" lvl="0" indent="0" algn="ctr" defTabSz="755650">
            <a:lnSpc>
              <a:spcPct val="90000"/>
            </a:lnSpc>
            <a:spcBef>
              <a:spcPct val="0"/>
            </a:spcBef>
            <a:spcAft>
              <a:spcPct val="35000"/>
            </a:spcAft>
            <a:buNone/>
          </a:pPr>
          <a:r>
            <a:rPr lang="en-IN" sz="1600" kern="1200" dirty="0"/>
            <a:t>Tools designed to monitor employee activity and track time spent on tasks to improve productivity and efficiency.</a:t>
          </a:r>
          <a:endParaRPr lang="en-US" sz="1600" kern="1200" dirty="0"/>
        </a:p>
      </dsp:txBody>
      <dsp:txXfrm>
        <a:off x="6657883" y="536"/>
        <a:ext cx="3002165" cy="1801299"/>
      </dsp:txXfrm>
    </dsp:sp>
    <dsp:sp modelId="{3A34F2B6-8AF5-4B70-A530-D2C3242B0AC0}">
      <dsp:nvSpPr>
        <dsp:cNvPr id="0" name=""/>
        <dsp:cNvSpPr/>
      </dsp:nvSpPr>
      <dsp:spPr>
        <a:xfrm>
          <a:off x="53118" y="2102052"/>
          <a:ext cx="3002165" cy="180129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dirty="0">
              <a:solidFill>
                <a:schemeClr val="bg2">
                  <a:lumMod val="75000"/>
                </a:schemeClr>
              </a:solidFill>
            </a:rPr>
            <a:t>Note-taking and Document Management:</a:t>
          </a:r>
          <a:r>
            <a:rPr lang="en-IN" sz="1900" kern="1200" dirty="0"/>
            <a:t> </a:t>
          </a:r>
        </a:p>
        <a:p>
          <a:pPr marL="0" lvl="0" indent="0" algn="ctr" defTabSz="844550">
            <a:lnSpc>
              <a:spcPct val="90000"/>
            </a:lnSpc>
            <a:spcBef>
              <a:spcPct val="0"/>
            </a:spcBef>
            <a:spcAft>
              <a:spcPct val="35000"/>
            </a:spcAft>
            <a:buNone/>
          </a:pPr>
          <a:r>
            <a:rPr lang="en-IN" sz="1600" kern="1200" dirty="0"/>
            <a:t>Platforms for creating, organizing, and sharing notes, documents, and information.</a:t>
          </a:r>
          <a:endParaRPr lang="en-US" sz="1600" kern="1200" dirty="0"/>
        </a:p>
      </dsp:txBody>
      <dsp:txXfrm>
        <a:off x="53118" y="2102052"/>
        <a:ext cx="3002165" cy="1801299"/>
      </dsp:txXfrm>
    </dsp:sp>
    <dsp:sp modelId="{9EB1377C-8421-4653-AFDD-066CF7728D71}">
      <dsp:nvSpPr>
        <dsp:cNvPr id="0" name=""/>
        <dsp:cNvSpPr/>
      </dsp:nvSpPr>
      <dsp:spPr>
        <a:xfrm>
          <a:off x="3355501" y="2102052"/>
          <a:ext cx="3002165" cy="180129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dirty="0">
              <a:solidFill>
                <a:schemeClr val="bg2">
                  <a:lumMod val="75000"/>
                </a:schemeClr>
              </a:solidFill>
            </a:rPr>
            <a:t>Task and To-Do List Apps</a:t>
          </a:r>
          <a:r>
            <a:rPr lang="en-IN" sz="1900" kern="1200" dirty="0">
              <a:solidFill>
                <a:schemeClr val="bg2">
                  <a:lumMod val="75000"/>
                </a:schemeClr>
              </a:solidFill>
            </a:rPr>
            <a:t>:</a:t>
          </a:r>
          <a:r>
            <a:rPr lang="en-IN" sz="1900" kern="1200" dirty="0"/>
            <a:t> </a:t>
          </a:r>
          <a:r>
            <a:rPr lang="en-IN" sz="1600" kern="1200" dirty="0"/>
            <a:t>These apps assist individuals and teams in organizing and managing their daily tasks and priorities.</a:t>
          </a:r>
          <a:endParaRPr lang="en-US" sz="1900" kern="1200" dirty="0"/>
        </a:p>
      </dsp:txBody>
      <dsp:txXfrm>
        <a:off x="3355501" y="2102052"/>
        <a:ext cx="3002165" cy="1801299"/>
      </dsp:txXfrm>
    </dsp:sp>
    <dsp:sp modelId="{10EF606F-DE2D-468F-B6FD-BA0D8E7F78FA}">
      <dsp:nvSpPr>
        <dsp:cNvPr id="0" name=""/>
        <dsp:cNvSpPr/>
      </dsp:nvSpPr>
      <dsp:spPr>
        <a:xfrm>
          <a:off x="6657883" y="2102052"/>
          <a:ext cx="3002165" cy="180129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dirty="0">
              <a:solidFill>
                <a:schemeClr val="bg2">
                  <a:lumMod val="75000"/>
                </a:schemeClr>
              </a:solidFill>
            </a:rPr>
            <a:t>Cloud Storage and File Sharing</a:t>
          </a:r>
          <a:r>
            <a:rPr lang="en-IN" sz="1900" kern="1200" dirty="0">
              <a:solidFill>
                <a:schemeClr val="bg2">
                  <a:lumMod val="75000"/>
                </a:schemeClr>
              </a:solidFill>
            </a:rPr>
            <a:t>:</a:t>
          </a:r>
          <a:r>
            <a:rPr lang="en-IN" sz="1900" kern="1200" dirty="0"/>
            <a:t> </a:t>
          </a:r>
        </a:p>
        <a:p>
          <a:pPr marL="0" lvl="0" indent="0" algn="ctr" defTabSz="844550">
            <a:lnSpc>
              <a:spcPct val="90000"/>
            </a:lnSpc>
            <a:spcBef>
              <a:spcPct val="0"/>
            </a:spcBef>
            <a:spcAft>
              <a:spcPct val="35000"/>
            </a:spcAft>
            <a:buNone/>
          </a:pPr>
          <a:r>
            <a:rPr lang="en-IN" sz="1600" kern="1200" dirty="0"/>
            <a:t>Services that allow users to store and share files securely over the internet.</a:t>
          </a:r>
          <a:endParaRPr lang="en-US" sz="1600" kern="1200" dirty="0"/>
        </a:p>
      </dsp:txBody>
      <dsp:txXfrm>
        <a:off x="6657883" y="2102052"/>
        <a:ext cx="3002165" cy="18012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327359-020E-423D-8015-D172036A2E4C}">
      <dsp:nvSpPr>
        <dsp:cNvPr id="0" name=""/>
        <dsp:cNvSpPr/>
      </dsp:nvSpPr>
      <dsp:spPr>
        <a:xfrm>
          <a:off x="809770" y="251664"/>
          <a:ext cx="786269" cy="7862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8539C9-8B2D-499A-B18E-A5D7AFFC6736}">
      <dsp:nvSpPr>
        <dsp:cNvPr id="0" name=""/>
        <dsp:cNvSpPr/>
      </dsp:nvSpPr>
      <dsp:spPr>
        <a:xfrm>
          <a:off x="329272" y="1477638"/>
          <a:ext cx="1747265" cy="170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IN" sz="1200" b="1" kern="1200" dirty="0">
              <a:solidFill>
                <a:schemeClr val="accent2">
                  <a:lumMod val="60000"/>
                  <a:lumOff val="40000"/>
                </a:schemeClr>
              </a:solidFill>
            </a:rPr>
            <a:t>Remote and Hybrid Work</a:t>
          </a:r>
          <a:r>
            <a:rPr lang="en-IN" sz="1100" kern="1200" dirty="0"/>
            <a:t>: </a:t>
          </a:r>
        </a:p>
        <a:p>
          <a:pPr marL="0" lvl="0" indent="0" algn="ctr" defTabSz="533400">
            <a:lnSpc>
              <a:spcPct val="100000"/>
            </a:lnSpc>
            <a:spcBef>
              <a:spcPct val="0"/>
            </a:spcBef>
            <a:spcAft>
              <a:spcPct val="35000"/>
            </a:spcAft>
            <a:buNone/>
          </a:pPr>
          <a:r>
            <a:rPr lang="en-IN" sz="1100" kern="1200" dirty="0"/>
            <a:t>The increasing adoption of remote and hybrid work models has led to a surge in demand for productivity tools that enable seamless collaboration and communication among dispersed teams.</a:t>
          </a:r>
          <a:endParaRPr lang="en-US" sz="1100" kern="1200" dirty="0"/>
        </a:p>
      </dsp:txBody>
      <dsp:txXfrm>
        <a:off x="329272" y="1477638"/>
        <a:ext cx="1747265" cy="1703583"/>
      </dsp:txXfrm>
    </dsp:sp>
    <dsp:sp modelId="{72FE3F8E-3786-4EBD-8771-A45C14662E0B}">
      <dsp:nvSpPr>
        <dsp:cNvPr id="0" name=""/>
        <dsp:cNvSpPr/>
      </dsp:nvSpPr>
      <dsp:spPr>
        <a:xfrm>
          <a:off x="2862807" y="251664"/>
          <a:ext cx="786269" cy="7862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486DCB-0B45-4D36-A9C7-484F1144AC9D}">
      <dsp:nvSpPr>
        <dsp:cNvPr id="0" name=""/>
        <dsp:cNvSpPr/>
      </dsp:nvSpPr>
      <dsp:spPr>
        <a:xfrm>
          <a:off x="2382309" y="1477638"/>
          <a:ext cx="1747265" cy="170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IN" sz="1200" b="1" kern="1200" dirty="0">
              <a:solidFill>
                <a:schemeClr val="accent2">
                  <a:lumMod val="60000"/>
                  <a:lumOff val="40000"/>
                </a:schemeClr>
              </a:solidFill>
            </a:rPr>
            <a:t>Integration and Ecosystems</a:t>
          </a:r>
          <a:r>
            <a:rPr lang="en-IN" sz="1200" kern="1200" dirty="0">
              <a:solidFill>
                <a:schemeClr val="accent2">
                  <a:lumMod val="60000"/>
                  <a:lumOff val="40000"/>
                </a:schemeClr>
              </a:solidFill>
            </a:rPr>
            <a:t>: </a:t>
          </a:r>
        </a:p>
        <a:p>
          <a:pPr marL="0" lvl="0" indent="0" algn="ctr" defTabSz="533400">
            <a:lnSpc>
              <a:spcPct val="100000"/>
            </a:lnSpc>
            <a:spcBef>
              <a:spcPct val="0"/>
            </a:spcBef>
            <a:spcAft>
              <a:spcPct val="35000"/>
            </a:spcAft>
            <a:buNone/>
          </a:pPr>
          <a:r>
            <a:rPr lang="en-IN" sz="1100" kern="1200" dirty="0"/>
            <a:t>Users prefer productivity tools that integrate well with other applications and platforms, leading to the rise of ecosystems that offer a suite of interconnected tools.</a:t>
          </a:r>
          <a:endParaRPr lang="en-US" sz="1100" kern="1200" dirty="0"/>
        </a:p>
      </dsp:txBody>
      <dsp:txXfrm>
        <a:off x="2382309" y="1477638"/>
        <a:ext cx="1747265" cy="1703583"/>
      </dsp:txXfrm>
    </dsp:sp>
    <dsp:sp modelId="{00BBBE03-556B-4C4F-8352-E84491C54F4C}">
      <dsp:nvSpPr>
        <dsp:cNvPr id="0" name=""/>
        <dsp:cNvSpPr/>
      </dsp:nvSpPr>
      <dsp:spPr>
        <a:xfrm>
          <a:off x="4915844" y="251664"/>
          <a:ext cx="786269" cy="7862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826965-00C1-4167-8AA4-70CA47FD80A5}">
      <dsp:nvSpPr>
        <dsp:cNvPr id="0" name=""/>
        <dsp:cNvSpPr/>
      </dsp:nvSpPr>
      <dsp:spPr>
        <a:xfrm>
          <a:off x="4435346" y="1477638"/>
          <a:ext cx="1747265" cy="170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IN" sz="1200" b="1" kern="1200" dirty="0">
              <a:solidFill>
                <a:schemeClr val="accent2">
                  <a:lumMod val="60000"/>
                  <a:lumOff val="40000"/>
                </a:schemeClr>
              </a:solidFill>
            </a:rPr>
            <a:t>Artificial Intelligence (AI) and Automation</a:t>
          </a:r>
          <a:r>
            <a:rPr lang="en-IN" sz="1200" kern="1200" dirty="0">
              <a:solidFill>
                <a:schemeClr val="accent2">
                  <a:lumMod val="60000"/>
                  <a:lumOff val="40000"/>
                </a:schemeClr>
              </a:solidFill>
            </a:rPr>
            <a:t>: </a:t>
          </a:r>
        </a:p>
        <a:p>
          <a:pPr marL="0" lvl="0" indent="0" algn="ctr" defTabSz="533400">
            <a:lnSpc>
              <a:spcPct val="100000"/>
            </a:lnSpc>
            <a:spcBef>
              <a:spcPct val="0"/>
            </a:spcBef>
            <a:spcAft>
              <a:spcPct val="35000"/>
            </a:spcAft>
            <a:buNone/>
          </a:pPr>
          <a:r>
            <a:rPr lang="en-IN" sz="1100" kern="1200" dirty="0"/>
            <a:t>AI-powered productivity tools that offer intelligent insights, automation, and predictive capabilities have gained popularity, enhancing user efficiency.</a:t>
          </a:r>
          <a:endParaRPr lang="en-US" sz="1100" kern="1200" dirty="0"/>
        </a:p>
      </dsp:txBody>
      <dsp:txXfrm>
        <a:off x="4435346" y="1477638"/>
        <a:ext cx="1747265" cy="1703583"/>
      </dsp:txXfrm>
    </dsp:sp>
    <dsp:sp modelId="{027BB8C6-E701-42E4-A681-7FFFF5D6B8E4}">
      <dsp:nvSpPr>
        <dsp:cNvPr id="0" name=""/>
        <dsp:cNvSpPr/>
      </dsp:nvSpPr>
      <dsp:spPr>
        <a:xfrm>
          <a:off x="6968881" y="251664"/>
          <a:ext cx="786269" cy="7862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554C37-593A-4E7D-8138-79FBB18F358B}">
      <dsp:nvSpPr>
        <dsp:cNvPr id="0" name=""/>
        <dsp:cNvSpPr/>
      </dsp:nvSpPr>
      <dsp:spPr>
        <a:xfrm>
          <a:off x="6488383" y="1477638"/>
          <a:ext cx="1747265" cy="170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IN" sz="1200" b="1" kern="1200" dirty="0">
              <a:solidFill>
                <a:schemeClr val="accent2">
                  <a:lumMod val="60000"/>
                  <a:lumOff val="40000"/>
                </a:schemeClr>
              </a:solidFill>
            </a:rPr>
            <a:t>Mobile Productivity</a:t>
          </a:r>
          <a:r>
            <a:rPr lang="en-IN" sz="1400" b="1" kern="1200" dirty="0">
              <a:solidFill>
                <a:schemeClr val="accent2">
                  <a:lumMod val="60000"/>
                  <a:lumOff val="40000"/>
                </a:schemeClr>
              </a:solidFill>
            </a:rPr>
            <a:t>: </a:t>
          </a:r>
        </a:p>
        <a:p>
          <a:pPr marL="0" lvl="0" indent="0" algn="ctr" defTabSz="533400">
            <a:lnSpc>
              <a:spcPct val="100000"/>
            </a:lnSpc>
            <a:spcBef>
              <a:spcPct val="0"/>
            </a:spcBef>
            <a:spcAft>
              <a:spcPct val="35000"/>
            </a:spcAft>
            <a:buNone/>
          </a:pPr>
          <a:r>
            <a:rPr lang="en-IN" sz="1200" kern="1200" dirty="0"/>
            <a:t>With the proliferation of mobile devices, there is a growing demand for productivity tools that are accessible and optimized for use on smartphones and tablets.</a:t>
          </a:r>
          <a:endParaRPr lang="en-US" sz="1200" kern="1200" dirty="0"/>
        </a:p>
      </dsp:txBody>
      <dsp:txXfrm>
        <a:off x="6488383" y="1477638"/>
        <a:ext cx="1747265" cy="1703583"/>
      </dsp:txXfrm>
    </dsp:sp>
    <dsp:sp modelId="{5AE2C534-616D-43FC-AA43-95F321AE2DC1}">
      <dsp:nvSpPr>
        <dsp:cNvPr id="0" name=""/>
        <dsp:cNvSpPr/>
      </dsp:nvSpPr>
      <dsp:spPr>
        <a:xfrm>
          <a:off x="9021918" y="251664"/>
          <a:ext cx="786269" cy="78626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786741-8786-42F6-A928-81FADCE7F7EA}">
      <dsp:nvSpPr>
        <dsp:cNvPr id="0" name=""/>
        <dsp:cNvSpPr/>
      </dsp:nvSpPr>
      <dsp:spPr>
        <a:xfrm>
          <a:off x="8541420" y="1477638"/>
          <a:ext cx="1747265" cy="170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IN" sz="1200" b="1" kern="1200" dirty="0">
              <a:solidFill>
                <a:schemeClr val="accent2">
                  <a:lumMod val="60000"/>
                  <a:lumOff val="40000"/>
                </a:schemeClr>
              </a:solidFill>
            </a:rPr>
            <a:t>Focus on User Experience</a:t>
          </a:r>
          <a:r>
            <a:rPr lang="en-IN" sz="1200" kern="1200" dirty="0">
              <a:solidFill>
                <a:schemeClr val="accent2">
                  <a:lumMod val="60000"/>
                  <a:lumOff val="40000"/>
                </a:schemeClr>
              </a:solidFill>
            </a:rPr>
            <a:t>: </a:t>
          </a:r>
        </a:p>
        <a:p>
          <a:pPr marL="0" lvl="0" indent="0" algn="ctr" defTabSz="533400">
            <a:lnSpc>
              <a:spcPct val="100000"/>
            </a:lnSpc>
            <a:spcBef>
              <a:spcPct val="0"/>
            </a:spcBef>
            <a:spcAft>
              <a:spcPct val="35000"/>
            </a:spcAft>
            <a:buNone/>
          </a:pPr>
          <a:r>
            <a:rPr lang="en-IN" sz="1200" kern="1200" dirty="0"/>
            <a:t>Usability and user-friendly interfaces have become crucial differentiators as customers seek intuitive tools that require minimal training.</a:t>
          </a:r>
          <a:endParaRPr lang="en-US" sz="1200" kern="1200" dirty="0"/>
        </a:p>
      </dsp:txBody>
      <dsp:txXfrm>
        <a:off x="8541420" y="1477638"/>
        <a:ext cx="1747265" cy="170358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CF134-8991-4A83-855B-791DD5791438}">
      <dsp:nvSpPr>
        <dsp:cNvPr id="0" name=""/>
        <dsp:cNvSpPr/>
      </dsp:nvSpPr>
      <dsp:spPr>
        <a:xfrm>
          <a:off x="744033" y="340664"/>
          <a:ext cx="1080461" cy="10804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097808-9834-4014-BAAA-F6167C611AFD}">
      <dsp:nvSpPr>
        <dsp:cNvPr id="0" name=""/>
        <dsp:cNvSpPr/>
      </dsp:nvSpPr>
      <dsp:spPr>
        <a:xfrm>
          <a:off x="83751" y="2042113"/>
          <a:ext cx="2401025" cy="2437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N" sz="1400" b="1" kern="1200" dirty="0">
              <a:solidFill>
                <a:schemeClr val="accent1"/>
              </a:solidFill>
            </a:rPr>
            <a:t>Seamless Collaboration:</a:t>
          </a:r>
          <a:r>
            <a:rPr lang="en-IN" sz="1100" kern="1200" dirty="0"/>
            <a:t> </a:t>
          </a:r>
        </a:p>
        <a:p>
          <a:pPr marL="0" lvl="0" indent="0" algn="ctr" defTabSz="622300">
            <a:lnSpc>
              <a:spcPct val="100000"/>
            </a:lnSpc>
            <a:spcBef>
              <a:spcPct val="0"/>
            </a:spcBef>
            <a:spcAft>
              <a:spcPct val="35000"/>
            </a:spcAft>
            <a:buNone/>
          </a:pPr>
          <a:r>
            <a:rPr lang="en-IN" sz="1100" kern="1200" dirty="0"/>
            <a:t>Our platform will provide a unified workspace that facilitates real-time communication with VR feature that gives them real time connection and communication experience, project management, and collaborative document editing, ensuring team members can work together effortlessly, regardless of their physical location.</a:t>
          </a:r>
          <a:endParaRPr lang="en-US" sz="1100" kern="1200" dirty="0"/>
        </a:p>
      </dsp:txBody>
      <dsp:txXfrm>
        <a:off x="83751" y="2042113"/>
        <a:ext cx="2401025" cy="2437709"/>
      </dsp:txXfrm>
    </dsp:sp>
    <dsp:sp modelId="{ACAB4366-FBD2-4570-AF7C-944C585CFF42}">
      <dsp:nvSpPr>
        <dsp:cNvPr id="0" name=""/>
        <dsp:cNvSpPr/>
      </dsp:nvSpPr>
      <dsp:spPr>
        <a:xfrm>
          <a:off x="3565238" y="340664"/>
          <a:ext cx="1080461" cy="10804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B198F8-505A-499B-BBEE-E4B3D942338F}">
      <dsp:nvSpPr>
        <dsp:cNvPr id="0" name=""/>
        <dsp:cNvSpPr/>
      </dsp:nvSpPr>
      <dsp:spPr>
        <a:xfrm>
          <a:off x="2904956" y="2042113"/>
          <a:ext cx="2401025" cy="2437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N" sz="1400" b="1" kern="1200" dirty="0">
              <a:solidFill>
                <a:schemeClr val="accent1"/>
              </a:solidFill>
            </a:rPr>
            <a:t>Intelligent Productivity Insights</a:t>
          </a:r>
          <a:r>
            <a:rPr lang="en-IN" sz="1400" kern="1200" dirty="0">
              <a:solidFill>
                <a:schemeClr val="accent1"/>
              </a:solidFill>
            </a:rPr>
            <a:t>: </a:t>
          </a:r>
        </a:p>
        <a:p>
          <a:pPr marL="0" lvl="0" indent="0" algn="ctr" defTabSz="622300">
            <a:lnSpc>
              <a:spcPct val="100000"/>
            </a:lnSpc>
            <a:spcBef>
              <a:spcPct val="0"/>
            </a:spcBef>
            <a:spcAft>
              <a:spcPct val="35000"/>
            </a:spcAft>
            <a:buNone/>
          </a:pPr>
          <a:r>
            <a:rPr lang="en-IN" sz="1100" kern="1200" dirty="0"/>
            <a:t>Leveraging data analytics and AI, our platform will offer personalized productivity insights and recommendations to help teams optimize their workflows and achieve better outcomes. It also gives their personal achievements and how they are progressing in their career ladder. It can help employee and manager to track employee progress and recommend the promotions and Bonus. </a:t>
          </a:r>
          <a:endParaRPr lang="en-US" sz="1100" kern="1200" dirty="0"/>
        </a:p>
      </dsp:txBody>
      <dsp:txXfrm>
        <a:off x="2904956" y="2042113"/>
        <a:ext cx="2401025" cy="2437709"/>
      </dsp:txXfrm>
    </dsp:sp>
    <dsp:sp modelId="{B097DA96-82D4-4C4B-B480-D1A350D84C2E}">
      <dsp:nvSpPr>
        <dsp:cNvPr id="0" name=""/>
        <dsp:cNvSpPr/>
      </dsp:nvSpPr>
      <dsp:spPr>
        <a:xfrm>
          <a:off x="6386443" y="340664"/>
          <a:ext cx="1080461" cy="10804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B57297-7E00-4FEF-9DF8-1366FE50D29C}">
      <dsp:nvSpPr>
        <dsp:cNvPr id="0" name=""/>
        <dsp:cNvSpPr/>
      </dsp:nvSpPr>
      <dsp:spPr>
        <a:xfrm>
          <a:off x="5726161" y="2042113"/>
          <a:ext cx="2401025" cy="2437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IN" sz="1400" b="1" kern="1200" dirty="0">
              <a:solidFill>
                <a:schemeClr val="accent1"/>
              </a:solidFill>
            </a:rPr>
            <a:t>Hybrid/Remote Flexibility</a:t>
          </a:r>
          <a:r>
            <a:rPr lang="en-IN" sz="1400" kern="1200" dirty="0">
              <a:solidFill>
                <a:schemeClr val="accent1"/>
              </a:solidFill>
            </a:rPr>
            <a:t>: </a:t>
          </a:r>
        </a:p>
        <a:p>
          <a:pPr marL="0" lvl="0" indent="0" algn="ctr" defTabSz="622300">
            <a:lnSpc>
              <a:spcPct val="100000"/>
            </a:lnSpc>
            <a:spcBef>
              <a:spcPct val="0"/>
            </a:spcBef>
            <a:spcAft>
              <a:spcPct val="35000"/>
            </a:spcAft>
            <a:buNone/>
          </a:pPr>
          <a:r>
            <a:rPr lang="en-IN" sz="1200" kern="1200" dirty="0"/>
            <a:t>Unlike traditional tools tailored to only remote or in-office teams, our platform will adapt to the needs of hybrid teams, supporting both remote and in-office work with equal efficiency. They can use all the feature while working in office as well.</a:t>
          </a:r>
          <a:endParaRPr lang="en-US" sz="1200" kern="1200" dirty="0"/>
        </a:p>
      </dsp:txBody>
      <dsp:txXfrm>
        <a:off x="5726161" y="2042113"/>
        <a:ext cx="2401025" cy="24377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A15DE-F5DD-4EA0-85A2-E87CE5A40DC1}">
      <dsp:nvSpPr>
        <dsp:cNvPr id="0" name=""/>
        <dsp:cNvSpPr/>
      </dsp:nvSpPr>
      <dsp:spPr>
        <a:xfrm rot="5400000">
          <a:off x="-353060" y="1297339"/>
          <a:ext cx="1561953" cy="188613"/>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08754D1-6286-4088-B4BA-101E0025FCBB}">
      <dsp:nvSpPr>
        <dsp:cNvPr id="0" name=""/>
        <dsp:cNvSpPr/>
      </dsp:nvSpPr>
      <dsp:spPr>
        <a:xfrm>
          <a:off x="3861" y="296965"/>
          <a:ext cx="2095705" cy="1257423"/>
        </a:xfrm>
        <a:prstGeom prst="roundRect">
          <a:avLst>
            <a:gd name="adj" fmla="val 1000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1" u="sng" kern="1200" dirty="0"/>
            <a:t>User-Centric Design</a:t>
          </a:r>
          <a:r>
            <a:rPr lang="en-IN" sz="900" kern="1200" dirty="0"/>
            <a:t>: </a:t>
          </a:r>
        </a:p>
        <a:p>
          <a:pPr marL="0" lvl="0" indent="0" algn="ctr" defTabSz="444500">
            <a:lnSpc>
              <a:spcPct val="90000"/>
            </a:lnSpc>
            <a:spcBef>
              <a:spcPct val="0"/>
            </a:spcBef>
            <a:spcAft>
              <a:spcPct val="35000"/>
            </a:spcAft>
            <a:buNone/>
          </a:pPr>
          <a:r>
            <a:rPr lang="en-IN" sz="900" kern="1200" dirty="0"/>
            <a:t>Prioritizing user needs and preferences throughout the development process. Ensuring the AI and VR features enhance the user experience by making tasks more intuitive, efficient, and enjoyable.</a:t>
          </a:r>
          <a:endParaRPr lang="en-US" sz="900" kern="1200" dirty="0"/>
        </a:p>
      </dsp:txBody>
      <dsp:txXfrm>
        <a:off x="40690" y="333794"/>
        <a:ext cx="2022047" cy="1183765"/>
      </dsp:txXfrm>
    </dsp:sp>
    <dsp:sp modelId="{3F27E5A3-E05E-4687-AD71-363C972F65C4}">
      <dsp:nvSpPr>
        <dsp:cNvPr id="0" name=""/>
        <dsp:cNvSpPr/>
      </dsp:nvSpPr>
      <dsp:spPr>
        <a:xfrm rot="5400000">
          <a:off x="-353060" y="2869118"/>
          <a:ext cx="1561953" cy="188613"/>
        </a:xfrm>
        <a:prstGeom prst="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04016BA-2FCA-4837-80A2-C84EF0FF1BCF}">
      <dsp:nvSpPr>
        <dsp:cNvPr id="0" name=""/>
        <dsp:cNvSpPr/>
      </dsp:nvSpPr>
      <dsp:spPr>
        <a:xfrm>
          <a:off x="3861" y="1868745"/>
          <a:ext cx="2095705" cy="1257423"/>
        </a:xfrm>
        <a:prstGeom prst="roundRect">
          <a:avLst>
            <a:gd name="adj" fmla="val 10000"/>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1" u="sng" kern="1200" dirty="0">
              <a:solidFill>
                <a:srgbClr val="0070C0"/>
              </a:solidFill>
            </a:rPr>
            <a:t>Seamless Integration</a:t>
          </a:r>
          <a:r>
            <a:rPr lang="en-IN" sz="1000" u="sng" kern="1200" dirty="0">
              <a:solidFill>
                <a:srgbClr val="0070C0"/>
              </a:solidFill>
            </a:rPr>
            <a:t>: </a:t>
          </a:r>
        </a:p>
        <a:p>
          <a:pPr marL="0" lvl="0" indent="0" algn="ctr" defTabSz="444500">
            <a:lnSpc>
              <a:spcPct val="90000"/>
            </a:lnSpc>
            <a:spcBef>
              <a:spcPct val="0"/>
            </a:spcBef>
            <a:spcAft>
              <a:spcPct val="35000"/>
            </a:spcAft>
            <a:buNone/>
          </a:pPr>
          <a:r>
            <a:rPr lang="en-IN" sz="900" b="1" kern="1200" dirty="0">
              <a:solidFill>
                <a:schemeClr val="bg2">
                  <a:lumMod val="10000"/>
                </a:schemeClr>
              </a:solidFill>
            </a:rPr>
            <a:t>Enabling smooth integration with existing productivity tools and workflows. The AI and VR components should seamlessly complement and enhance users' current work processes, eliminating disruptions.</a:t>
          </a:r>
          <a:endParaRPr lang="en-US" sz="900" b="1" kern="1200" dirty="0">
            <a:solidFill>
              <a:schemeClr val="bg2">
                <a:lumMod val="10000"/>
              </a:schemeClr>
            </a:solidFill>
          </a:endParaRPr>
        </a:p>
      </dsp:txBody>
      <dsp:txXfrm>
        <a:off x="40690" y="1905574"/>
        <a:ext cx="2022047" cy="1183765"/>
      </dsp:txXfrm>
    </dsp:sp>
    <dsp:sp modelId="{ECA57AF0-5554-40F6-88FB-BF3724343034}">
      <dsp:nvSpPr>
        <dsp:cNvPr id="0" name=""/>
        <dsp:cNvSpPr/>
      </dsp:nvSpPr>
      <dsp:spPr>
        <a:xfrm rot="5400000">
          <a:off x="-353060" y="4440897"/>
          <a:ext cx="1561953" cy="188613"/>
        </a:xfrm>
        <a:prstGeom prst="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753203F-1785-4A80-9234-AD2E92A5891F}">
      <dsp:nvSpPr>
        <dsp:cNvPr id="0" name=""/>
        <dsp:cNvSpPr/>
      </dsp:nvSpPr>
      <dsp:spPr>
        <a:xfrm>
          <a:off x="3861" y="3440524"/>
          <a:ext cx="2095705" cy="1257423"/>
        </a:xfrm>
        <a:prstGeom prst="roundRect">
          <a:avLst>
            <a:gd name="adj" fmla="val 10000"/>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1" u="sng" kern="1200" dirty="0"/>
            <a:t>Data Privacy and Security</a:t>
          </a:r>
          <a:r>
            <a:rPr lang="en-IN" sz="900" kern="1200" dirty="0"/>
            <a:t>: Implementing robust data privacy measures to protect user information and ensure compliance with relevant regulations. User trust is essential for the successful adoption of AI and VR technologies.</a:t>
          </a:r>
          <a:endParaRPr lang="en-US" sz="900" kern="1200" dirty="0"/>
        </a:p>
      </dsp:txBody>
      <dsp:txXfrm>
        <a:off x="40690" y="3477353"/>
        <a:ext cx="2022047" cy="1183765"/>
      </dsp:txXfrm>
    </dsp:sp>
    <dsp:sp modelId="{09B60DE9-5762-47CA-9A5B-0A2D6A93851B}">
      <dsp:nvSpPr>
        <dsp:cNvPr id="0" name=""/>
        <dsp:cNvSpPr/>
      </dsp:nvSpPr>
      <dsp:spPr>
        <a:xfrm>
          <a:off x="432828" y="5226787"/>
          <a:ext cx="2777462" cy="188613"/>
        </a:xfrm>
        <a:prstGeom prst="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2176A44-D6B1-483C-B431-CBF1F9D2DC00}">
      <dsp:nvSpPr>
        <dsp:cNvPr id="0" name=""/>
        <dsp:cNvSpPr/>
      </dsp:nvSpPr>
      <dsp:spPr>
        <a:xfrm>
          <a:off x="3861" y="5012303"/>
          <a:ext cx="2095705" cy="1257423"/>
        </a:xfrm>
        <a:prstGeom prst="roundRect">
          <a:avLst>
            <a:gd name="adj" fmla="val 10000"/>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1" u="sng" kern="1200" dirty="0"/>
            <a:t>Personalization and Customization</a:t>
          </a:r>
          <a:r>
            <a:rPr lang="en-IN" sz="900" kern="1200" dirty="0"/>
            <a:t>:</a:t>
          </a:r>
        </a:p>
        <a:p>
          <a:pPr marL="0" lvl="0" indent="0" algn="ctr" defTabSz="444500">
            <a:lnSpc>
              <a:spcPct val="90000"/>
            </a:lnSpc>
            <a:spcBef>
              <a:spcPct val="0"/>
            </a:spcBef>
            <a:spcAft>
              <a:spcPct val="35000"/>
            </a:spcAft>
            <a:buNone/>
          </a:pPr>
          <a:r>
            <a:rPr lang="en-IN" sz="900" kern="1200" dirty="0"/>
            <a:t> Empowering users to tailor the AI and VR features to their individual preferences and working styles. Providing them the  customizable settings and adaptive AI algorithms to cater to diverse user needs.</a:t>
          </a:r>
          <a:endParaRPr lang="en-US" sz="900" kern="1200" dirty="0"/>
        </a:p>
      </dsp:txBody>
      <dsp:txXfrm>
        <a:off x="40690" y="5049132"/>
        <a:ext cx="2022047" cy="1183765"/>
      </dsp:txXfrm>
    </dsp:sp>
    <dsp:sp modelId="{282DE3F3-AB9B-4FE6-A8F6-46FEB13D2975}">
      <dsp:nvSpPr>
        <dsp:cNvPr id="0" name=""/>
        <dsp:cNvSpPr/>
      </dsp:nvSpPr>
      <dsp:spPr>
        <a:xfrm rot="16200000">
          <a:off x="2434227" y="4440897"/>
          <a:ext cx="1561953" cy="188613"/>
        </a:xfrm>
        <a:prstGeom prst="rect">
          <a:avLst/>
        </a:prstGeom>
        <a:gradFill rotWithShape="0">
          <a:gsLst>
            <a:gs pos="0">
              <a:schemeClr val="accent6">
                <a:hueOff val="0"/>
                <a:satOff val="0"/>
                <a:lumOff val="0"/>
                <a:alphaOff val="0"/>
                <a:tint val="96000"/>
                <a:lumMod val="100000"/>
              </a:schemeClr>
            </a:gs>
            <a:gs pos="78000">
              <a:schemeClr val="accent6">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5A963E4-A041-4F8D-9AA1-4FBC84984458}">
      <dsp:nvSpPr>
        <dsp:cNvPr id="0" name=""/>
        <dsp:cNvSpPr/>
      </dsp:nvSpPr>
      <dsp:spPr>
        <a:xfrm>
          <a:off x="2791150" y="5012303"/>
          <a:ext cx="2095705" cy="1257423"/>
        </a:xfrm>
        <a:prstGeom prst="roundRect">
          <a:avLst>
            <a:gd name="adj" fmla="val 10000"/>
          </a:avLst>
        </a:prstGeom>
        <a:gradFill rotWithShape="0">
          <a:gsLst>
            <a:gs pos="0">
              <a:schemeClr val="accent6">
                <a:hueOff val="0"/>
                <a:satOff val="0"/>
                <a:lumOff val="0"/>
                <a:alphaOff val="0"/>
                <a:tint val="96000"/>
                <a:lumMod val="100000"/>
              </a:schemeClr>
            </a:gs>
            <a:gs pos="78000">
              <a:schemeClr val="accent6">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1" u="sng" kern="1200" dirty="0"/>
            <a:t>Continuous Learning and Improvement</a:t>
          </a:r>
          <a:r>
            <a:rPr lang="en-IN" sz="1000" kern="1200" dirty="0"/>
            <a:t>: </a:t>
          </a:r>
        </a:p>
        <a:p>
          <a:pPr marL="0" lvl="0" indent="0" algn="ctr" defTabSz="444500">
            <a:lnSpc>
              <a:spcPct val="90000"/>
            </a:lnSpc>
            <a:spcBef>
              <a:spcPct val="0"/>
            </a:spcBef>
            <a:spcAft>
              <a:spcPct val="35000"/>
            </a:spcAft>
            <a:buNone/>
          </a:pPr>
          <a:r>
            <a:rPr lang="en-IN" sz="1000" kern="1200" dirty="0"/>
            <a:t>Utilizing AI algorithms to gather user feedback and behaviour data to continuously improve the tool's performance and relevance over time.</a:t>
          </a:r>
          <a:endParaRPr lang="en-US" sz="1000" kern="1200" dirty="0"/>
        </a:p>
      </dsp:txBody>
      <dsp:txXfrm>
        <a:off x="2827979" y="5049132"/>
        <a:ext cx="2022047" cy="1183765"/>
      </dsp:txXfrm>
    </dsp:sp>
    <dsp:sp modelId="{E95BB872-C2F7-4232-9BDE-E08ECBABB7F6}">
      <dsp:nvSpPr>
        <dsp:cNvPr id="0" name=""/>
        <dsp:cNvSpPr/>
      </dsp:nvSpPr>
      <dsp:spPr>
        <a:xfrm rot="16200000">
          <a:off x="2434227" y="2869118"/>
          <a:ext cx="1561953" cy="188613"/>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3ABED65-313E-400E-8D9A-930C69A18E3B}">
      <dsp:nvSpPr>
        <dsp:cNvPr id="0" name=""/>
        <dsp:cNvSpPr/>
      </dsp:nvSpPr>
      <dsp:spPr>
        <a:xfrm>
          <a:off x="2791150" y="3440524"/>
          <a:ext cx="2095705" cy="1257423"/>
        </a:xfrm>
        <a:prstGeom prst="roundRect">
          <a:avLst>
            <a:gd name="adj" fmla="val 1000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1" u="sng" kern="1200" dirty="0"/>
            <a:t>Enhanced Collaboration</a:t>
          </a:r>
          <a:r>
            <a:rPr lang="en-IN" sz="1000" u="sng" kern="1200" dirty="0"/>
            <a:t>: </a:t>
          </a:r>
        </a:p>
        <a:p>
          <a:pPr marL="0" lvl="0" indent="0" algn="ctr" defTabSz="444500">
            <a:lnSpc>
              <a:spcPct val="90000"/>
            </a:lnSpc>
            <a:spcBef>
              <a:spcPct val="0"/>
            </a:spcBef>
            <a:spcAft>
              <a:spcPct val="35000"/>
            </a:spcAft>
            <a:buNone/>
          </a:pPr>
          <a:r>
            <a:rPr lang="en-IN" sz="900" kern="1200" dirty="0"/>
            <a:t>Leveraging VR capabilities to foster virtual collaboration, enabling teams to interact as if they were physically present together. Facilitating  real-time communication and collaborative workspaces for seamless teamwork.</a:t>
          </a:r>
          <a:endParaRPr lang="en-US" sz="900" kern="1200" dirty="0"/>
        </a:p>
      </dsp:txBody>
      <dsp:txXfrm>
        <a:off x="2827979" y="3477353"/>
        <a:ext cx="2022047" cy="1183765"/>
      </dsp:txXfrm>
    </dsp:sp>
    <dsp:sp modelId="{BC9C6289-7024-457A-A244-D135CF0E5011}">
      <dsp:nvSpPr>
        <dsp:cNvPr id="0" name=""/>
        <dsp:cNvSpPr/>
      </dsp:nvSpPr>
      <dsp:spPr>
        <a:xfrm rot="16200000">
          <a:off x="2434227" y="1297339"/>
          <a:ext cx="1561953" cy="188613"/>
        </a:xfrm>
        <a:prstGeom prst="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A347D01-D29C-4196-8475-1907CA091AD6}">
      <dsp:nvSpPr>
        <dsp:cNvPr id="0" name=""/>
        <dsp:cNvSpPr/>
      </dsp:nvSpPr>
      <dsp:spPr>
        <a:xfrm>
          <a:off x="2791150" y="1868745"/>
          <a:ext cx="2095705" cy="1257423"/>
        </a:xfrm>
        <a:prstGeom prst="roundRect">
          <a:avLst>
            <a:gd name="adj" fmla="val 10000"/>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1" u="sng" kern="1200" dirty="0">
              <a:solidFill>
                <a:srgbClr val="0070C0"/>
              </a:solidFill>
            </a:rPr>
            <a:t>Accessibility and Inclusivity</a:t>
          </a:r>
          <a:r>
            <a:rPr lang="en-IN" sz="900" kern="1200" dirty="0">
              <a:solidFill>
                <a:srgbClr val="0070C0"/>
              </a:solidFill>
            </a:rPr>
            <a:t>: </a:t>
          </a:r>
          <a:r>
            <a:rPr lang="en-IN" sz="900" b="1" kern="1200" dirty="0">
              <a:solidFill>
                <a:schemeClr val="bg2">
                  <a:lumMod val="10000"/>
                </a:schemeClr>
              </a:solidFill>
            </a:rPr>
            <a:t>Designing  the AI and VR functionalities with accessibility in mind, ensuring that users with varying abilities can benefit from the tool's features.</a:t>
          </a:r>
          <a:endParaRPr lang="en-US" sz="900" b="1" kern="1200" dirty="0">
            <a:solidFill>
              <a:schemeClr val="bg2">
                <a:lumMod val="10000"/>
              </a:schemeClr>
            </a:solidFill>
          </a:endParaRPr>
        </a:p>
      </dsp:txBody>
      <dsp:txXfrm>
        <a:off x="2827979" y="1905574"/>
        <a:ext cx="2022047" cy="1183765"/>
      </dsp:txXfrm>
    </dsp:sp>
    <dsp:sp modelId="{E89884DD-CEBF-468E-994E-588C89AC36BA}">
      <dsp:nvSpPr>
        <dsp:cNvPr id="0" name=""/>
        <dsp:cNvSpPr/>
      </dsp:nvSpPr>
      <dsp:spPr>
        <a:xfrm>
          <a:off x="3220117" y="511449"/>
          <a:ext cx="2777462" cy="188613"/>
        </a:xfrm>
        <a:prstGeom prst="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C266DDE-E18B-4ADA-9920-BF5506468CEE}">
      <dsp:nvSpPr>
        <dsp:cNvPr id="0" name=""/>
        <dsp:cNvSpPr/>
      </dsp:nvSpPr>
      <dsp:spPr>
        <a:xfrm>
          <a:off x="2791150" y="296965"/>
          <a:ext cx="2095705" cy="1257423"/>
        </a:xfrm>
        <a:prstGeom prst="roundRect">
          <a:avLst>
            <a:gd name="adj" fmla="val 10000"/>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1" u="sng" kern="1200" dirty="0"/>
            <a:t>Performance Optimization</a:t>
          </a:r>
          <a:r>
            <a:rPr lang="en-IN" sz="1000" u="sng" kern="1200" dirty="0"/>
            <a:t>: </a:t>
          </a:r>
        </a:p>
        <a:p>
          <a:pPr marL="0" lvl="0" indent="0" algn="ctr" defTabSz="444500">
            <a:lnSpc>
              <a:spcPct val="90000"/>
            </a:lnSpc>
            <a:spcBef>
              <a:spcPct val="0"/>
            </a:spcBef>
            <a:spcAft>
              <a:spcPct val="35000"/>
            </a:spcAft>
            <a:buNone/>
          </a:pPr>
          <a:r>
            <a:rPr lang="en-IN" sz="900" kern="1200" dirty="0"/>
            <a:t>Strive for optimal performance and responsiveness, minimizing latency and ensuring a smooth user experience with minimal hardware requirements.</a:t>
          </a:r>
          <a:endParaRPr lang="en-US" sz="900" kern="1200" dirty="0"/>
        </a:p>
      </dsp:txBody>
      <dsp:txXfrm>
        <a:off x="2827979" y="333794"/>
        <a:ext cx="2022047" cy="1183765"/>
      </dsp:txXfrm>
    </dsp:sp>
    <dsp:sp modelId="{5E3C3981-C68F-489D-A452-0F3B437C3BE0}">
      <dsp:nvSpPr>
        <dsp:cNvPr id="0" name=""/>
        <dsp:cNvSpPr/>
      </dsp:nvSpPr>
      <dsp:spPr>
        <a:xfrm rot="5400000">
          <a:off x="5221516" y="1297339"/>
          <a:ext cx="1561953" cy="188613"/>
        </a:xfrm>
        <a:prstGeom prst="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187211C-412C-475E-BBB8-503461DEC841}">
      <dsp:nvSpPr>
        <dsp:cNvPr id="0" name=""/>
        <dsp:cNvSpPr/>
      </dsp:nvSpPr>
      <dsp:spPr>
        <a:xfrm>
          <a:off x="5578438" y="296965"/>
          <a:ext cx="2095705" cy="1257423"/>
        </a:xfrm>
        <a:prstGeom prst="roundRect">
          <a:avLst>
            <a:gd name="adj" fmla="val 10000"/>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1" u="sng" kern="1200" dirty="0"/>
            <a:t>Training and Support</a:t>
          </a:r>
          <a:r>
            <a:rPr lang="en-IN" sz="1000" u="sng" kern="1200" dirty="0"/>
            <a:t>: </a:t>
          </a:r>
        </a:p>
        <a:p>
          <a:pPr marL="0" lvl="0" indent="0" algn="ctr" defTabSz="444500">
            <a:lnSpc>
              <a:spcPct val="90000"/>
            </a:lnSpc>
            <a:spcBef>
              <a:spcPct val="0"/>
            </a:spcBef>
            <a:spcAft>
              <a:spcPct val="35000"/>
            </a:spcAft>
            <a:buNone/>
          </a:pPr>
          <a:r>
            <a:rPr lang="en-IN" sz="900" kern="1200" dirty="0"/>
            <a:t>We will  offer comprehensive training materials, tutorials, and customer support to assist users in effectively utilizing the AI and VR features to their full potential.</a:t>
          </a:r>
          <a:endParaRPr lang="en-US" sz="900" kern="1200" dirty="0"/>
        </a:p>
      </dsp:txBody>
      <dsp:txXfrm>
        <a:off x="5615267" y="333794"/>
        <a:ext cx="2022047" cy="1183765"/>
      </dsp:txXfrm>
    </dsp:sp>
    <dsp:sp modelId="{BB9891B2-4D27-497A-83FA-24CA8E538F51}">
      <dsp:nvSpPr>
        <dsp:cNvPr id="0" name=""/>
        <dsp:cNvSpPr/>
      </dsp:nvSpPr>
      <dsp:spPr>
        <a:xfrm rot="5400000">
          <a:off x="5221516" y="2869118"/>
          <a:ext cx="1561953" cy="188613"/>
        </a:xfrm>
        <a:prstGeom prst="rect">
          <a:avLst/>
        </a:prstGeom>
        <a:gradFill rotWithShape="0">
          <a:gsLst>
            <a:gs pos="0">
              <a:schemeClr val="accent6">
                <a:hueOff val="0"/>
                <a:satOff val="0"/>
                <a:lumOff val="0"/>
                <a:alphaOff val="0"/>
                <a:tint val="96000"/>
                <a:lumMod val="100000"/>
              </a:schemeClr>
            </a:gs>
            <a:gs pos="78000">
              <a:schemeClr val="accent6">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F7B9086-EB9D-4586-AFCC-2634DDCD2015}">
      <dsp:nvSpPr>
        <dsp:cNvPr id="0" name=""/>
        <dsp:cNvSpPr/>
      </dsp:nvSpPr>
      <dsp:spPr>
        <a:xfrm>
          <a:off x="5578438" y="1868745"/>
          <a:ext cx="2095705" cy="1257423"/>
        </a:xfrm>
        <a:prstGeom prst="roundRect">
          <a:avLst>
            <a:gd name="adj" fmla="val 10000"/>
          </a:avLst>
        </a:prstGeom>
        <a:gradFill rotWithShape="0">
          <a:gsLst>
            <a:gs pos="0">
              <a:schemeClr val="accent6">
                <a:hueOff val="0"/>
                <a:satOff val="0"/>
                <a:lumOff val="0"/>
                <a:alphaOff val="0"/>
                <a:tint val="96000"/>
                <a:lumMod val="100000"/>
              </a:schemeClr>
            </a:gs>
            <a:gs pos="78000">
              <a:schemeClr val="accent6">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1" u="sng" kern="1200" dirty="0"/>
            <a:t>Ethical AI</a:t>
          </a:r>
          <a:r>
            <a:rPr lang="en-IN" sz="1000" u="sng" kern="1200" dirty="0"/>
            <a:t>: </a:t>
          </a:r>
        </a:p>
        <a:p>
          <a:pPr marL="0" lvl="0" indent="0" algn="ctr" defTabSz="444500">
            <a:lnSpc>
              <a:spcPct val="90000"/>
            </a:lnSpc>
            <a:spcBef>
              <a:spcPct val="0"/>
            </a:spcBef>
            <a:spcAft>
              <a:spcPct val="35000"/>
            </a:spcAft>
            <a:buNone/>
          </a:pPr>
          <a:r>
            <a:rPr lang="en-IN" sz="900" kern="1200" dirty="0"/>
            <a:t>Implementing ethical AI practices, ensuring that the AI algorithms are free from bias and adhere to ethical standards. The AI should prioritize fairness and avoid perpetuating discriminatory outcomes.</a:t>
          </a:r>
          <a:endParaRPr lang="en-US" sz="900" kern="1200" dirty="0"/>
        </a:p>
      </dsp:txBody>
      <dsp:txXfrm>
        <a:off x="5615267" y="1905574"/>
        <a:ext cx="2022047" cy="1183765"/>
      </dsp:txXfrm>
    </dsp:sp>
    <dsp:sp modelId="{FE663448-0308-44CF-80D8-FF047249BC51}">
      <dsp:nvSpPr>
        <dsp:cNvPr id="0" name=""/>
        <dsp:cNvSpPr/>
      </dsp:nvSpPr>
      <dsp:spPr>
        <a:xfrm rot="5400000">
          <a:off x="5221516" y="4440897"/>
          <a:ext cx="1561953" cy="188613"/>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4FBC7D6-7CC7-4FDA-B206-0F64D163CA24}">
      <dsp:nvSpPr>
        <dsp:cNvPr id="0" name=""/>
        <dsp:cNvSpPr/>
      </dsp:nvSpPr>
      <dsp:spPr>
        <a:xfrm>
          <a:off x="5578438" y="3440524"/>
          <a:ext cx="2095705" cy="1257423"/>
        </a:xfrm>
        <a:prstGeom prst="roundRect">
          <a:avLst>
            <a:gd name="adj" fmla="val 1000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1" u="sng" kern="1200" dirty="0"/>
            <a:t>Interoperability</a:t>
          </a:r>
          <a:r>
            <a:rPr lang="en-IN" sz="1000" u="sng" kern="1200" dirty="0"/>
            <a:t>: </a:t>
          </a:r>
        </a:p>
        <a:p>
          <a:pPr marL="0" lvl="0" indent="0" algn="ctr" defTabSz="444500">
            <a:lnSpc>
              <a:spcPct val="90000"/>
            </a:lnSpc>
            <a:spcBef>
              <a:spcPct val="0"/>
            </a:spcBef>
            <a:spcAft>
              <a:spcPct val="35000"/>
            </a:spcAft>
            <a:buNone/>
          </a:pPr>
          <a:r>
            <a:rPr lang="en-IN" sz="900" kern="1200" dirty="0"/>
            <a:t>Foster interoperability with other AI and VR systems, enabling users to benefit from a wider range of tools and resources while using the productivity tool.</a:t>
          </a:r>
          <a:endParaRPr lang="en-US" sz="900" kern="1200" dirty="0"/>
        </a:p>
      </dsp:txBody>
      <dsp:txXfrm>
        <a:off x="5615267" y="3477353"/>
        <a:ext cx="2022047" cy="1183765"/>
      </dsp:txXfrm>
    </dsp:sp>
    <dsp:sp modelId="{44379378-BF80-4382-B8AF-E50F17EDA9D3}">
      <dsp:nvSpPr>
        <dsp:cNvPr id="0" name=""/>
        <dsp:cNvSpPr/>
      </dsp:nvSpPr>
      <dsp:spPr>
        <a:xfrm>
          <a:off x="5578438" y="5012303"/>
          <a:ext cx="2095705" cy="1257423"/>
        </a:xfrm>
        <a:prstGeom prst="roundRect">
          <a:avLst>
            <a:gd name="adj" fmla="val 10000"/>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IN" sz="1050" b="1" u="sng" kern="1200" dirty="0">
              <a:solidFill>
                <a:srgbClr val="002060"/>
              </a:solidFill>
            </a:rPr>
            <a:t>Scalability and Future-Proofing</a:t>
          </a:r>
          <a:r>
            <a:rPr lang="en-IN" sz="1050" u="sng" kern="1200" dirty="0">
              <a:solidFill>
                <a:srgbClr val="002060"/>
              </a:solidFill>
            </a:rPr>
            <a:t>: </a:t>
          </a:r>
        </a:p>
        <a:p>
          <a:pPr marL="0" lvl="0" indent="0" algn="ctr" defTabSz="466725">
            <a:lnSpc>
              <a:spcPct val="90000"/>
            </a:lnSpc>
            <a:spcBef>
              <a:spcPct val="0"/>
            </a:spcBef>
            <a:spcAft>
              <a:spcPct val="35000"/>
            </a:spcAft>
            <a:buNone/>
          </a:pPr>
          <a:r>
            <a:rPr lang="en-IN" sz="1000" b="1" kern="1200" dirty="0">
              <a:solidFill>
                <a:schemeClr val="tx1"/>
              </a:solidFill>
            </a:rPr>
            <a:t>Designing  the product with scalability in mind, allowing for future updates and expansions as AI and VR technologies advance.</a:t>
          </a:r>
          <a:endParaRPr lang="en-US" sz="1000" b="1" kern="1200" dirty="0">
            <a:solidFill>
              <a:schemeClr val="tx1"/>
            </a:solidFill>
          </a:endParaRPr>
        </a:p>
      </dsp:txBody>
      <dsp:txXfrm>
        <a:off x="5615267" y="5049132"/>
        <a:ext cx="2022047" cy="118376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8A28C-4C6A-46EA-90C0-4EE0B89CC5C7}" type="datetimeFigureOut">
              <a:rPr lang="en-US" smtClean="0"/>
              <a:t>8/2/2023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2880038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8A28C-4C6A-46EA-90C0-4EE0B89CC5C7}" type="datetimeFigureOut">
              <a:rPr lang="en-US" smtClean="0"/>
              <a:pPr/>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2811445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8A28C-4C6A-46EA-90C0-4EE0B89CC5C7}" type="datetimeFigureOut">
              <a:rPr lang="en-US" smtClean="0"/>
              <a:pPr/>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EF7F31-0B8A-474A-B86C-91F381754329}"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0661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8A28C-4C6A-46EA-90C0-4EE0B89CC5C7}" type="datetimeFigureOut">
              <a:rPr lang="en-US" smtClean="0"/>
              <a:pPr/>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3240944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8A28C-4C6A-46EA-90C0-4EE0B89CC5C7}" type="datetimeFigureOut">
              <a:rPr lang="en-US" smtClean="0"/>
              <a:pPr/>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EF7F31-0B8A-474A-B86C-91F381754329}"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00304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8A28C-4C6A-46EA-90C0-4EE0B89CC5C7}" type="datetimeFigureOut">
              <a:rPr lang="en-US" smtClean="0"/>
              <a:pPr/>
              <a:t>8/2/2023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28581913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8A28C-4C6A-46EA-90C0-4EE0B89CC5C7}"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980679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8A28C-4C6A-46EA-90C0-4EE0B89CC5C7}"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918023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8A28C-4C6A-46EA-90C0-4EE0B89CC5C7}"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51813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8A28C-4C6A-46EA-90C0-4EE0B89CC5C7}"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224235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8A28C-4C6A-46EA-90C0-4EE0B89CC5C7}" type="datetimeFigureOut">
              <a:rPr lang="en-US" smtClean="0"/>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248767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8A28C-4C6A-46EA-90C0-4EE0B89CC5C7}" type="datetimeFigureOut">
              <a:rPr lang="en-US" smtClean="0"/>
              <a:t>8/2/2023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638933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8A28C-4C6A-46EA-90C0-4EE0B89CC5C7}" type="datetimeFigureOut">
              <a:rPr lang="en-US" smtClean="0"/>
              <a:t>8/2/2023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703427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8A28C-4C6A-46EA-90C0-4EE0B89CC5C7}" type="datetimeFigureOut">
              <a:rPr lang="en-US" smtClean="0"/>
              <a:t>8/2/2023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805828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28A28C-4C6A-46EA-90C0-4EE0B89CC5C7}" type="datetimeFigureOut">
              <a:rPr lang="en-US" smtClean="0"/>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837110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28A28C-4C6A-46EA-90C0-4EE0B89CC5C7}" type="datetimeFigureOut">
              <a:rPr lang="en-US" smtClean="0"/>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288546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28A28C-4C6A-46EA-90C0-4EE0B89CC5C7}" type="datetimeFigureOut">
              <a:rPr lang="en-US" smtClean="0"/>
              <a:pPr/>
              <a:t>8/2/2023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4262859922"/>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8.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926D2-8E36-EB82-AA22-356CBF0D6DF5}"/>
              </a:ext>
            </a:extLst>
          </p:cNvPr>
          <p:cNvSpPr>
            <a:spLocks noGrp="1"/>
          </p:cNvSpPr>
          <p:nvPr>
            <p:ph type="ctrTitle"/>
          </p:nvPr>
        </p:nvSpPr>
        <p:spPr>
          <a:xfrm>
            <a:off x="1743828" y="4111201"/>
            <a:ext cx="8654267" cy="1124073"/>
          </a:xfrm>
        </p:spPr>
        <p:txBody>
          <a:bodyPr anchor="b">
            <a:normAutofit fontScale="90000"/>
          </a:bodyPr>
          <a:lstStyle/>
          <a:p>
            <a:pPr algn="ctr"/>
            <a:r>
              <a:rPr lang="en-IN" sz="7200" dirty="0" err="1">
                <a:latin typeface="Algerian" panose="04020705040A02060702" pitchFamily="82" charset="0"/>
              </a:rPr>
              <a:t>HyProd</a:t>
            </a:r>
            <a:endParaRPr lang="en-IN" dirty="0">
              <a:latin typeface="Algerian" panose="04020705040A02060702" pitchFamily="82" charset="0"/>
            </a:endParaRPr>
          </a:p>
        </p:txBody>
      </p:sp>
      <p:sp>
        <p:nvSpPr>
          <p:cNvPr id="3" name="Subtitle 2">
            <a:extLst>
              <a:ext uri="{FF2B5EF4-FFF2-40B4-BE49-F238E27FC236}">
                <a16:creationId xmlns:a16="http://schemas.microsoft.com/office/drawing/2014/main" id="{265FBED9-5F73-C25C-FB71-ED7239AFECED}"/>
              </a:ext>
            </a:extLst>
          </p:cNvPr>
          <p:cNvSpPr>
            <a:spLocks noGrp="1"/>
          </p:cNvSpPr>
          <p:nvPr>
            <p:ph type="subTitle" idx="1"/>
          </p:nvPr>
        </p:nvSpPr>
        <p:spPr>
          <a:xfrm>
            <a:off x="1665838" y="5038019"/>
            <a:ext cx="8656058" cy="672412"/>
          </a:xfrm>
        </p:spPr>
        <p:txBody>
          <a:bodyPr anchor="ctr">
            <a:normAutofit/>
          </a:bodyPr>
          <a:lstStyle/>
          <a:p>
            <a:pPr algn="ctr"/>
            <a:r>
              <a:rPr lang="en-IN" b="1" dirty="0"/>
              <a:t>The Productivity Tool for Hybrid Teams: Unleash the power of AI &amp; VR</a:t>
            </a:r>
          </a:p>
        </p:txBody>
      </p:sp>
      <p:pic>
        <p:nvPicPr>
          <p:cNvPr id="4" name="Picture 3">
            <a:extLst>
              <a:ext uri="{FF2B5EF4-FFF2-40B4-BE49-F238E27FC236}">
                <a16:creationId xmlns:a16="http://schemas.microsoft.com/office/drawing/2014/main" id="{DD44A0D1-CB56-1F87-D797-B01344902368}"/>
              </a:ext>
            </a:extLst>
          </p:cNvPr>
          <p:cNvPicPr>
            <a:picLocks noChangeAspect="1"/>
          </p:cNvPicPr>
          <p:nvPr/>
        </p:nvPicPr>
        <p:blipFill rotWithShape="1">
          <a:blip r:embed="rId2"/>
          <a:srcRect t="28194" r="-2" b="40336"/>
          <a:stretch/>
        </p:blipFill>
        <p:spPr>
          <a:xfrm>
            <a:off x="-1" y="10"/>
            <a:ext cx="8707925" cy="3414814"/>
          </a:xfrm>
          <a:custGeom>
            <a:avLst/>
            <a:gdLst/>
            <a:ahLst/>
            <a:cxnLst/>
            <a:rect l="l" t="t" r="r" b="b"/>
            <a:pathLst>
              <a:path w="8724646" h="3414824">
                <a:moveTo>
                  <a:pt x="3488733" y="0"/>
                </a:moveTo>
                <a:lnTo>
                  <a:pt x="8724646" y="0"/>
                </a:lnTo>
                <a:lnTo>
                  <a:pt x="8724646" y="3414822"/>
                </a:lnTo>
                <a:lnTo>
                  <a:pt x="3488733" y="3414822"/>
                </a:lnTo>
                <a:close/>
                <a:moveTo>
                  <a:pt x="3488732" y="0"/>
                </a:moveTo>
                <a:lnTo>
                  <a:pt x="3488732" y="3414824"/>
                </a:lnTo>
                <a:lnTo>
                  <a:pt x="0" y="3414824"/>
                </a:lnTo>
                <a:cubicBezTo>
                  <a:pt x="0" y="1528869"/>
                  <a:pt x="1561959" y="0"/>
                  <a:pt x="3488732" y="0"/>
                </a:cubicBezTo>
                <a:close/>
              </a:path>
            </a:pathLst>
          </a:custGeom>
        </p:spPr>
      </p:pic>
    </p:spTree>
    <p:extLst>
      <p:ext uri="{BB962C8B-B14F-4D97-AF65-F5344CB8AC3E}">
        <p14:creationId xmlns:p14="http://schemas.microsoft.com/office/powerpoint/2010/main" val="1778565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AAF970-2B10-ACDF-9DBC-9920C9F8C5C8}"/>
              </a:ext>
            </a:extLst>
          </p:cNvPr>
          <p:cNvSpPr>
            <a:spLocks noGrp="1"/>
          </p:cNvSpPr>
          <p:nvPr>
            <p:ph type="title"/>
          </p:nvPr>
        </p:nvSpPr>
        <p:spPr>
          <a:xfrm>
            <a:off x="651101" y="307922"/>
            <a:ext cx="8761413" cy="706964"/>
          </a:xfrm>
        </p:spPr>
        <p:txBody>
          <a:bodyPr vert="horz" lIns="91440" tIns="45720" rIns="91440" bIns="45720" rtlCol="0" anchor="ctr">
            <a:normAutofit/>
          </a:bodyPr>
          <a:lstStyle/>
          <a:p>
            <a:pPr>
              <a:lnSpc>
                <a:spcPct val="90000"/>
              </a:lnSpc>
            </a:pPr>
            <a:r>
              <a:rPr lang="en-US" sz="2800" b="0" i="0" u="sng" kern="1200" dirty="0">
                <a:solidFill>
                  <a:schemeClr val="tx2"/>
                </a:solidFill>
                <a:effectLst/>
                <a:latin typeface="Aharoni" panose="02010803020104030203" pitchFamily="2" charset="-79"/>
                <a:cs typeface="Aharoni" panose="02010803020104030203" pitchFamily="2" charset="-79"/>
              </a:rPr>
              <a:t>Step 3: Conduct compete and industry research</a:t>
            </a:r>
            <a:endParaRPr lang="en-US" sz="2800" b="0" i="0" kern="1200" dirty="0">
              <a:solidFill>
                <a:schemeClr val="tx2"/>
              </a:solidFill>
              <a:latin typeface="Aharoni" panose="02010803020104030203" pitchFamily="2" charset="-79"/>
              <a:cs typeface="Aharoni" panose="02010803020104030203" pitchFamily="2" charset="-79"/>
            </a:endParaRPr>
          </a:p>
        </p:txBody>
      </p:sp>
      <p:pic>
        <p:nvPicPr>
          <p:cNvPr id="42" name="Graphic 41" descr="Kiosk">
            <a:extLst>
              <a:ext uri="{FF2B5EF4-FFF2-40B4-BE49-F238E27FC236}">
                <a16:creationId xmlns:a16="http://schemas.microsoft.com/office/drawing/2014/main" id="{34DE8D91-1005-9E9B-3FB7-8A70D8B6C6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30775" y="2775951"/>
            <a:ext cx="3067163" cy="3067163"/>
          </a:xfrm>
          <a:prstGeom prst="roundRect">
            <a:avLst>
              <a:gd name="adj" fmla="val 1858"/>
            </a:avLst>
          </a:prstGeom>
          <a:effectLst>
            <a:outerShdw blurRad="50800" dist="50800" dir="5400000" algn="tl" rotWithShape="0">
              <a:srgbClr val="000000">
                <a:alpha val="43000"/>
              </a:srgbClr>
            </a:outerShdw>
          </a:effectLst>
        </p:spPr>
      </p:pic>
      <p:sp>
        <p:nvSpPr>
          <p:cNvPr id="8" name="TextBox 7">
            <a:extLst>
              <a:ext uri="{FF2B5EF4-FFF2-40B4-BE49-F238E27FC236}">
                <a16:creationId xmlns:a16="http://schemas.microsoft.com/office/drawing/2014/main" id="{67A284E4-5232-C564-22AB-DDFC66E51EF9}"/>
              </a:ext>
            </a:extLst>
          </p:cNvPr>
          <p:cNvSpPr txBox="1"/>
          <p:nvPr/>
        </p:nvSpPr>
        <p:spPr>
          <a:xfrm>
            <a:off x="651101" y="1422665"/>
            <a:ext cx="10797559" cy="5262979"/>
          </a:xfrm>
          <a:prstGeom prst="rect">
            <a:avLst/>
          </a:prstGeom>
          <a:noFill/>
        </p:spPr>
        <p:txBody>
          <a:bodyPr wrap="square">
            <a:spAutoFit/>
          </a:bodyPr>
          <a:lstStyle/>
          <a:p>
            <a:pPr>
              <a:spcAft>
                <a:spcPts val="600"/>
              </a:spcAft>
            </a:pPr>
            <a:r>
              <a:rPr lang="en-US" sz="1000" b="1" dirty="0"/>
              <a:t>a)	</a:t>
            </a:r>
            <a:r>
              <a:rPr lang="en-US" sz="1200" b="1" dirty="0" err="1">
                <a:solidFill>
                  <a:schemeClr val="bg2"/>
                </a:solidFill>
                <a:highlight>
                  <a:srgbClr val="008080"/>
                </a:highlight>
              </a:rPr>
              <a:t>OfficeSpace</a:t>
            </a:r>
            <a:r>
              <a:rPr lang="en-US" sz="1000" b="1" dirty="0"/>
              <a:t>: https://www.officespacesoftware.com/ </a:t>
            </a:r>
          </a:p>
          <a:p>
            <a:pPr>
              <a:spcAft>
                <a:spcPts val="600"/>
              </a:spcAft>
            </a:pPr>
            <a:r>
              <a:rPr lang="en-US" sz="1000" b="1" dirty="0"/>
              <a:t>	Deliver a hybrid experience employees will embrace. </a:t>
            </a:r>
            <a:r>
              <a:rPr lang="en-US" sz="1000" b="1" dirty="0" err="1"/>
              <a:t>OfficeSpace</a:t>
            </a:r>
            <a:r>
              <a:rPr lang="en-US" sz="1000" b="1" dirty="0"/>
              <a:t> has the  tools and insights you need to create a better place for everyone, wherever work happens.. </a:t>
            </a:r>
          </a:p>
          <a:p>
            <a:pPr>
              <a:spcAft>
                <a:spcPts val="600"/>
              </a:spcAft>
            </a:pPr>
            <a:r>
              <a:rPr lang="en-US" sz="1000" b="1" dirty="0"/>
              <a:t>	Pricing: Not available</a:t>
            </a:r>
          </a:p>
          <a:p>
            <a:pPr>
              <a:spcAft>
                <a:spcPts val="600"/>
              </a:spcAft>
            </a:pPr>
            <a:r>
              <a:rPr lang="en-US" sz="1000" b="1" dirty="0"/>
              <a:t>b)	</a:t>
            </a:r>
            <a:r>
              <a:rPr lang="en-US" sz="1200" b="1" dirty="0" err="1">
                <a:solidFill>
                  <a:schemeClr val="bg2"/>
                </a:solidFill>
                <a:highlight>
                  <a:srgbClr val="008080"/>
                </a:highlight>
              </a:rPr>
              <a:t>Clearooms</a:t>
            </a:r>
            <a:r>
              <a:rPr lang="en-US" sz="1000" b="1" dirty="0"/>
              <a:t>: https://clearooms.com/ </a:t>
            </a:r>
          </a:p>
          <a:p>
            <a:pPr>
              <a:spcAft>
                <a:spcPts val="600"/>
              </a:spcAft>
            </a:pPr>
            <a:r>
              <a:rPr lang="en-US" sz="1000" b="1" dirty="0"/>
              <a:t>	The way we work has changed and </a:t>
            </a:r>
            <a:r>
              <a:rPr lang="en-US" sz="1000" b="1" dirty="0" err="1"/>
              <a:t>Clearooms</a:t>
            </a:r>
            <a:r>
              <a:rPr lang="en-US" sz="1000" b="1" dirty="0"/>
              <a:t> puts you in complete control of your hybrid workspace. Both meeting rooms and hot desk booking can be easily managed to 	ensure 	flexible and safe working, however big or small your </a:t>
            </a:r>
            <a:r>
              <a:rPr lang="en-US" sz="1000" b="1" dirty="0" err="1"/>
              <a:t>organisation</a:t>
            </a:r>
            <a:r>
              <a:rPr lang="en-US" sz="1000" b="1" dirty="0"/>
              <a:t>.</a:t>
            </a:r>
          </a:p>
          <a:p>
            <a:pPr>
              <a:spcAft>
                <a:spcPts val="600"/>
              </a:spcAft>
            </a:pPr>
            <a:r>
              <a:rPr lang="en-US" sz="1000" b="1" dirty="0"/>
              <a:t>	Pricing: 1-5 desk: £20, 500-999 Desk : £660, Meeting room : £10 PER ROOM</a:t>
            </a:r>
          </a:p>
          <a:p>
            <a:pPr>
              <a:spcAft>
                <a:spcPts val="600"/>
              </a:spcAft>
            </a:pPr>
            <a:r>
              <a:rPr lang="en-US" sz="1000" b="1" dirty="0"/>
              <a:t>c)	</a:t>
            </a:r>
            <a:r>
              <a:rPr lang="en-US" sz="1200" b="1" dirty="0" err="1">
                <a:solidFill>
                  <a:schemeClr val="bg2"/>
                </a:solidFill>
                <a:highlight>
                  <a:srgbClr val="008080"/>
                </a:highlight>
              </a:rPr>
              <a:t>WebWork</a:t>
            </a:r>
            <a:r>
              <a:rPr lang="en-US" sz="1000" b="1" dirty="0"/>
              <a:t> : https://www.webwork-tracker.com/</a:t>
            </a:r>
          </a:p>
          <a:p>
            <a:pPr>
              <a:spcAft>
                <a:spcPts val="600"/>
              </a:spcAft>
            </a:pPr>
            <a:r>
              <a:rPr lang="en-US" sz="1000" b="1" dirty="0"/>
              <a:t>	Monitor their work process with their permission and ensure productivity is rising. </a:t>
            </a:r>
            <a:r>
              <a:rPr lang="en-US" sz="1000" b="1" dirty="0" err="1"/>
              <a:t>WebWork</a:t>
            </a:r>
            <a:r>
              <a:rPr lang="en-US" sz="1000" b="1" dirty="0"/>
              <a:t> tracks work hours and employee activity with tried and tested features.</a:t>
            </a:r>
          </a:p>
          <a:p>
            <a:pPr>
              <a:spcAft>
                <a:spcPts val="600"/>
              </a:spcAft>
            </a:pPr>
            <a:r>
              <a:rPr lang="en-US" sz="1000" b="1" dirty="0"/>
              <a:t>	Pricing: Basic plan $4.99/ User/Month, Enterprise package is customized.</a:t>
            </a:r>
          </a:p>
          <a:p>
            <a:pPr>
              <a:spcAft>
                <a:spcPts val="600"/>
              </a:spcAft>
            </a:pPr>
            <a:r>
              <a:rPr lang="en-US" sz="1000" b="1" dirty="0"/>
              <a:t>d)	</a:t>
            </a:r>
            <a:r>
              <a:rPr lang="en-US" sz="1200" b="1" dirty="0">
                <a:solidFill>
                  <a:schemeClr val="bg2"/>
                </a:solidFill>
                <a:highlight>
                  <a:srgbClr val="008080"/>
                </a:highlight>
              </a:rPr>
              <a:t>Google Workspace</a:t>
            </a:r>
            <a:r>
              <a:rPr lang="en-US" sz="1000" b="1" dirty="0"/>
              <a:t>: https://workspace.google.com/</a:t>
            </a:r>
          </a:p>
          <a:p>
            <a:pPr>
              <a:spcAft>
                <a:spcPts val="600"/>
              </a:spcAft>
            </a:pPr>
            <a:r>
              <a:rPr lang="en-US" sz="1000" b="1" dirty="0"/>
              <a:t>	Productivity and collaboration tools for all the ways of work. A flexible, innovative solution for people and </a:t>
            </a:r>
            <a:r>
              <a:rPr lang="en-US" sz="1000" b="1" dirty="0" err="1"/>
              <a:t>organisations</a:t>
            </a:r>
            <a:r>
              <a:rPr lang="en-US" sz="1000" b="1" dirty="0"/>
              <a:t> to achieve more. </a:t>
            </a:r>
          </a:p>
          <a:p>
            <a:pPr>
              <a:spcAft>
                <a:spcPts val="600"/>
              </a:spcAft>
            </a:pPr>
            <a:r>
              <a:rPr lang="en-US" sz="1000" b="1" dirty="0"/>
              <a:t>	Pricing: Business Starter - $1.67/User/Month,  Business Standard - $8.96/User/Month , Business Plus $16.81/User/Month.</a:t>
            </a:r>
          </a:p>
          <a:p>
            <a:pPr>
              <a:spcAft>
                <a:spcPts val="600"/>
              </a:spcAft>
            </a:pPr>
            <a:r>
              <a:rPr lang="en-US" sz="1000" b="1" dirty="0"/>
              <a:t>e)	</a:t>
            </a:r>
            <a:r>
              <a:rPr lang="en-US" sz="1200" b="1" dirty="0">
                <a:solidFill>
                  <a:schemeClr val="bg2"/>
                </a:solidFill>
                <a:highlight>
                  <a:srgbClr val="008080"/>
                </a:highlight>
              </a:rPr>
              <a:t>Envoy</a:t>
            </a:r>
            <a:r>
              <a:rPr lang="en-US" sz="1000" b="1" dirty="0"/>
              <a:t>: https://envoy.com/</a:t>
            </a:r>
          </a:p>
          <a:p>
            <a:pPr>
              <a:spcAft>
                <a:spcPts val="600"/>
              </a:spcAft>
            </a:pPr>
            <a:r>
              <a:rPr lang="en-US" sz="1000" b="1" dirty="0"/>
              <a:t>	Envoy Workplace is the only fully integrated workplace solution for all your workplace needs. Empower your employees to find coworkers, rooms, desks, and deliveries, 	while you get an accurate and unified view of workplace occupancy and space usage data to make confident, cost-saving decisions. It have Visitors and workplace 	features.</a:t>
            </a:r>
          </a:p>
          <a:p>
            <a:pPr>
              <a:spcAft>
                <a:spcPts val="600"/>
              </a:spcAft>
            </a:pPr>
            <a:r>
              <a:rPr lang="en-US" sz="1000" b="1" dirty="0"/>
              <a:t>	Pricing: Workplace Standard - $3/User/month, Workplace Premium - $5/user/month. Visitors free plan for small workplace, Visitors Standard- $109/location /month, 	Visitors Premium $329/location/Month, Visitors enterprise package custom pricing.</a:t>
            </a:r>
          </a:p>
          <a:p>
            <a:pPr>
              <a:spcAft>
                <a:spcPts val="600"/>
              </a:spcAft>
            </a:pPr>
            <a:r>
              <a:rPr lang="en-US" sz="1000" b="1" dirty="0"/>
              <a:t>f)	</a:t>
            </a:r>
            <a:r>
              <a:rPr lang="en-US" sz="1200" b="1" dirty="0">
                <a:solidFill>
                  <a:schemeClr val="bg2"/>
                </a:solidFill>
                <a:highlight>
                  <a:srgbClr val="008080"/>
                </a:highlight>
              </a:rPr>
              <a:t>Microsoft Office </a:t>
            </a:r>
            <a:r>
              <a:rPr lang="en-US" sz="1000" b="1" dirty="0"/>
              <a:t>: https://www.microsoft.com/ </a:t>
            </a:r>
          </a:p>
          <a:p>
            <a:pPr>
              <a:spcAft>
                <a:spcPts val="600"/>
              </a:spcAft>
            </a:pPr>
            <a:r>
              <a:rPr lang="en-US" sz="1000" b="1" dirty="0"/>
              <a:t>	Microsoft 365 is the productivity cloud designed to help each of us achieve what matters, in our work and life, with best-in-class Office apps, intelligent cloud services, 	and  advanced security. It contains all the productivity tools such as Excel, Word, Power point, teams, Outlook etc.</a:t>
            </a:r>
          </a:p>
          <a:p>
            <a:pPr>
              <a:spcAft>
                <a:spcPts val="600"/>
              </a:spcAft>
            </a:pPr>
            <a:r>
              <a:rPr lang="en-US" sz="1000" b="1" dirty="0"/>
              <a:t>	Pricing: Microsoft 365 Business Basic ₹ 136.25/user/Month, Microsoft 365 Apps for business₹ 650.00user/month, Microsoft 365 Business Standard₹ 719.40user/month , 	Customized price for Business Premium.</a:t>
            </a:r>
          </a:p>
        </p:txBody>
      </p:sp>
      <p:sp>
        <p:nvSpPr>
          <p:cNvPr id="10" name="TextBox 9">
            <a:extLst>
              <a:ext uri="{FF2B5EF4-FFF2-40B4-BE49-F238E27FC236}">
                <a16:creationId xmlns:a16="http://schemas.microsoft.com/office/drawing/2014/main" id="{CFE05665-4641-0DD5-610F-4B6571D3652A}"/>
              </a:ext>
            </a:extLst>
          </p:cNvPr>
          <p:cNvSpPr txBox="1"/>
          <p:nvPr/>
        </p:nvSpPr>
        <p:spPr>
          <a:xfrm>
            <a:off x="651101" y="1014886"/>
            <a:ext cx="6096000" cy="369332"/>
          </a:xfrm>
          <a:prstGeom prst="rect">
            <a:avLst/>
          </a:prstGeom>
          <a:noFill/>
        </p:spPr>
        <p:txBody>
          <a:bodyPr wrap="square">
            <a:spAutoFit/>
          </a:bodyPr>
          <a:lstStyle/>
          <a:p>
            <a:r>
              <a:rPr lang="en-IN" sz="1800" b="1" dirty="0">
                <a:solidFill>
                  <a:srgbClr val="FFC000"/>
                </a:solidFill>
                <a:effectLst/>
                <a:latin typeface="IBM Plex Sans" panose="020B0503050203000203" pitchFamily="34" charset="0"/>
                <a:ea typeface="Calibri" panose="020F0502020204030204" pitchFamily="34" charset="0"/>
                <a:cs typeface="Times New Roman" panose="02020603050405020304" pitchFamily="18" charset="0"/>
              </a:rPr>
              <a:t>A. Competitor Landscape</a:t>
            </a:r>
            <a:endParaRPr lang="en-IN" dirty="0">
              <a:solidFill>
                <a:srgbClr val="FFC000"/>
              </a:solidFill>
            </a:endParaRPr>
          </a:p>
        </p:txBody>
      </p:sp>
    </p:spTree>
    <p:extLst>
      <p:ext uri="{BB962C8B-B14F-4D97-AF65-F5344CB8AC3E}">
        <p14:creationId xmlns:p14="http://schemas.microsoft.com/office/powerpoint/2010/main" val="3585583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Title 10">
            <a:extLst>
              <a:ext uri="{FF2B5EF4-FFF2-40B4-BE49-F238E27FC236}">
                <a16:creationId xmlns:a16="http://schemas.microsoft.com/office/drawing/2014/main" id="{D91C45C2-482A-04D7-D564-D7640D3A4205}"/>
              </a:ext>
            </a:extLst>
          </p:cNvPr>
          <p:cNvSpPr txBox="1">
            <a:spLocks/>
          </p:cNvSpPr>
          <p:nvPr/>
        </p:nvSpPr>
        <p:spPr bwMode="gray">
          <a:xfrm>
            <a:off x="556061" y="332548"/>
            <a:ext cx="6053853" cy="472411"/>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402336">
              <a:spcAft>
                <a:spcPts val="600"/>
              </a:spcAft>
            </a:pPr>
            <a:r>
              <a:rPr lang="en-IN" sz="2112" b="1" i="0" kern="1200" dirty="0">
                <a:solidFill>
                  <a:schemeClr val="accent3"/>
                </a:solidFill>
                <a:latin typeface="IBM Plex Sans" panose="020B0503050203000203" pitchFamily="34" charset="0"/>
                <a:ea typeface="+mj-ea"/>
                <a:cs typeface="Times New Roman" panose="02020603050405020304" pitchFamily="18" charset="0"/>
              </a:rPr>
              <a:t>B. Industry Overview: Productivity Tools</a:t>
            </a:r>
            <a:endParaRPr lang="en-IN" sz="3200" b="1" dirty="0">
              <a:solidFill>
                <a:schemeClr val="accent3"/>
              </a:solidFill>
            </a:endParaRPr>
          </a:p>
        </p:txBody>
      </p:sp>
      <p:sp>
        <p:nvSpPr>
          <p:cNvPr id="10" name="TextBox 9">
            <a:extLst>
              <a:ext uri="{FF2B5EF4-FFF2-40B4-BE49-F238E27FC236}">
                <a16:creationId xmlns:a16="http://schemas.microsoft.com/office/drawing/2014/main" id="{7E64D844-57C5-D898-DFB5-F9365AEF7276}"/>
              </a:ext>
            </a:extLst>
          </p:cNvPr>
          <p:cNvSpPr txBox="1"/>
          <p:nvPr/>
        </p:nvSpPr>
        <p:spPr>
          <a:xfrm>
            <a:off x="0" y="866372"/>
            <a:ext cx="9265298" cy="1003801"/>
          </a:xfrm>
          <a:prstGeom prst="rect">
            <a:avLst/>
          </a:prstGeom>
          <a:noFill/>
        </p:spPr>
        <p:txBody>
          <a:bodyPr wrap="square">
            <a:spAutoFit/>
          </a:bodyPr>
          <a:lstStyle/>
          <a:p>
            <a:pPr marL="914400">
              <a:lnSpc>
                <a:spcPct val="107000"/>
              </a:lnSpc>
              <a:spcAft>
                <a:spcPts val="800"/>
              </a:spcAft>
            </a:pPr>
            <a:r>
              <a:rPr lang="en-IN" sz="1400" kern="100" dirty="0">
                <a:effectLst/>
                <a:latin typeface="IBM Plex Sans" panose="020B0503050203000203" pitchFamily="34" charset="0"/>
                <a:ea typeface="Calibri" panose="020F0502020204030204" pitchFamily="34" charset="0"/>
                <a:cs typeface="Times New Roman" panose="02020603050405020304" pitchFamily="18" charset="0"/>
              </a:rPr>
              <a:t>The productivity tools industry encompasses a wide range of software applications and platforms designed to enhance individual and team efficiency, collaboration, and organization across various tasks and projects. These tools cater to businesses, organizations, professionals, and individuals, aiming to streamline workflows and optimize productivity in various sectors.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6" name="TextBox 12">
            <a:extLst>
              <a:ext uri="{FF2B5EF4-FFF2-40B4-BE49-F238E27FC236}">
                <a16:creationId xmlns:a16="http://schemas.microsoft.com/office/drawing/2014/main" id="{820B3AC9-DAAB-48B2-F5E0-B0127A503BA1}"/>
              </a:ext>
            </a:extLst>
          </p:cNvPr>
          <p:cNvGraphicFramePr/>
          <p:nvPr>
            <p:extLst>
              <p:ext uri="{D42A27DB-BD31-4B8C-83A1-F6EECF244321}">
                <p14:modId xmlns:p14="http://schemas.microsoft.com/office/powerpoint/2010/main" val="2964795993"/>
              </p:ext>
            </p:extLst>
          </p:nvPr>
        </p:nvGraphicFramePr>
        <p:xfrm>
          <a:off x="658698" y="2750721"/>
          <a:ext cx="9713168" cy="3903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extBox 16">
            <a:extLst>
              <a:ext uri="{FF2B5EF4-FFF2-40B4-BE49-F238E27FC236}">
                <a16:creationId xmlns:a16="http://schemas.microsoft.com/office/drawing/2014/main" id="{6FAED2F5-0383-BB2E-0E80-701990AA2A53}"/>
              </a:ext>
            </a:extLst>
          </p:cNvPr>
          <p:cNvSpPr txBox="1"/>
          <p:nvPr/>
        </p:nvSpPr>
        <p:spPr>
          <a:xfrm>
            <a:off x="2323323" y="2125781"/>
            <a:ext cx="6102220" cy="400110"/>
          </a:xfrm>
          <a:prstGeom prst="rect">
            <a:avLst/>
          </a:prstGeom>
          <a:noFill/>
        </p:spPr>
        <p:txBody>
          <a:bodyPr wrap="square">
            <a:spAutoFit/>
          </a:bodyPr>
          <a:lstStyle/>
          <a:p>
            <a:pPr lvl="0"/>
            <a:r>
              <a:rPr lang="en-IN" sz="2000" b="1" dirty="0">
                <a:solidFill>
                  <a:schemeClr val="accent2">
                    <a:lumMod val="60000"/>
                    <a:lumOff val="40000"/>
                  </a:schemeClr>
                </a:solidFill>
              </a:rPr>
              <a:t>Key Segments of the Productivity Tools Industry:</a:t>
            </a:r>
            <a:endParaRPr lang="en-US" sz="2000" dirty="0">
              <a:solidFill>
                <a:schemeClr val="accent2">
                  <a:lumMod val="60000"/>
                  <a:lumOff val="40000"/>
                </a:schemeClr>
              </a:solidFill>
            </a:endParaRPr>
          </a:p>
        </p:txBody>
      </p:sp>
    </p:spTree>
    <p:extLst>
      <p:ext uri="{BB962C8B-B14F-4D97-AF65-F5344CB8AC3E}">
        <p14:creationId xmlns:p14="http://schemas.microsoft.com/office/powerpoint/2010/main" val="354837631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0">
            <a:extLst>
              <a:ext uri="{FF2B5EF4-FFF2-40B4-BE49-F238E27FC236}">
                <a16:creationId xmlns:a16="http://schemas.microsoft.com/office/drawing/2014/main" id="{13BEA248-091C-E6BD-7BE5-EB4E0EFD5989}"/>
              </a:ext>
            </a:extLst>
          </p:cNvPr>
          <p:cNvSpPr txBox="1">
            <a:spLocks/>
          </p:cNvSpPr>
          <p:nvPr/>
        </p:nvSpPr>
        <p:spPr bwMode="gray">
          <a:xfrm>
            <a:off x="556061" y="332548"/>
            <a:ext cx="6053853" cy="472411"/>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402336">
              <a:spcAft>
                <a:spcPts val="600"/>
              </a:spcAft>
            </a:pPr>
            <a:r>
              <a:rPr lang="en-IN" sz="2112" b="1" dirty="0">
                <a:solidFill>
                  <a:schemeClr val="accent3"/>
                </a:solidFill>
                <a:latin typeface="IBM Plex Sans" panose="020B0503050203000203" pitchFamily="34" charset="0"/>
                <a:cs typeface="Times New Roman" panose="02020603050405020304" pitchFamily="18" charset="0"/>
              </a:rPr>
              <a:t>C. Industry Trends and Developments:</a:t>
            </a:r>
            <a:endParaRPr lang="en-IN" sz="3200" b="1" dirty="0">
              <a:solidFill>
                <a:schemeClr val="accent3"/>
              </a:solidFill>
            </a:endParaRPr>
          </a:p>
        </p:txBody>
      </p:sp>
      <p:sp>
        <p:nvSpPr>
          <p:cNvPr id="6" name="TextBox 5">
            <a:extLst>
              <a:ext uri="{FF2B5EF4-FFF2-40B4-BE49-F238E27FC236}">
                <a16:creationId xmlns:a16="http://schemas.microsoft.com/office/drawing/2014/main" id="{33E3843A-5F83-0304-6A9F-416D3BBFA6D2}"/>
              </a:ext>
            </a:extLst>
          </p:cNvPr>
          <p:cNvSpPr txBox="1"/>
          <p:nvPr/>
        </p:nvSpPr>
        <p:spPr>
          <a:xfrm>
            <a:off x="373891" y="804959"/>
            <a:ext cx="9815803" cy="1208985"/>
          </a:xfrm>
          <a:prstGeom prst="rect">
            <a:avLst/>
          </a:prstGeom>
          <a:noFill/>
        </p:spPr>
        <p:txBody>
          <a:bodyPr wrap="square">
            <a:spAutoFit/>
          </a:bodyPr>
          <a:lstStyle/>
          <a:p>
            <a:pPr marL="457200">
              <a:lnSpc>
                <a:spcPct val="107000"/>
              </a:lnSpc>
              <a:spcAft>
                <a:spcPts val="800"/>
              </a:spcAft>
            </a:pPr>
            <a:r>
              <a:rPr lang="en-IN" sz="1400" kern="100" dirty="0">
                <a:solidFill>
                  <a:schemeClr val="tx1">
                    <a:lumMod val="95000"/>
                  </a:schemeClr>
                </a:solidFill>
                <a:effectLst/>
                <a:latin typeface="IBM Plex Sans" panose="020B0503050203000203" pitchFamily="34" charset="0"/>
                <a:ea typeface="Calibri" panose="020F0502020204030204" pitchFamily="34" charset="0"/>
                <a:cs typeface="Times New Roman" panose="02020603050405020304" pitchFamily="18" charset="0"/>
              </a:rPr>
              <a:t>The productivity tools industry is highly competitive, with several established players and new entrants constantly emerging. Major players in the industry include:</a:t>
            </a:r>
            <a:endParaRPr lang="en-IN" sz="1400" kern="100"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400" kern="100" dirty="0">
                <a:solidFill>
                  <a:schemeClr val="tx1">
                    <a:lumMod val="95000"/>
                  </a:schemeClr>
                </a:solidFill>
                <a:effectLst/>
                <a:latin typeface="IBM Plex Sans" panose="020B0503050203000203" pitchFamily="34" charset="0"/>
                <a:ea typeface="Calibri" panose="020F0502020204030204" pitchFamily="34" charset="0"/>
                <a:cs typeface="Times New Roman" panose="02020603050405020304" pitchFamily="18" charset="0"/>
              </a:rPr>
              <a:t>Microsoft with its suite of productivity tools like Microsoft Office, Microsoft Teams, and OneDrive.</a:t>
            </a:r>
            <a:endParaRPr lang="en-IN" sz="1400"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400" kern="100" dirty="0">
                <a:solidFill>
                  <a:schemeClr val="tx1">
                    <a:lumMod val="95000"/>
                  </a:schemeClr>
                </a:solidFill>
                <a:effectLst/>
                <a:latin typeface="IBM Plex Sans" panose="020B0503050203000203" pitchFamily="34" charset="0"/>
                <a:ea typeface="Calibri" panose="020F0502020204030204" pitchFamily="34" charset="0"/>
                <a:cs typeface="Times New Roman" panose="02020603050405020304" pitchFamily="18" charset="0"/>
              </a:rPr>
              <a:t>Google with Google Workspace (formerly G Suite) offering Google Docs, Sheets, Slides, and Google Drive.</a:t>
            </a:r>
            <a:endParaRPr lang="en-IN" sz="1400"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0">
            <a:extLst>
              <a:ext uri="{FF2B5EF4-FFF2-40B4-BE49-F238E27FC236}">
                <a16:creationId xmlns:a16="http://schemas.microsoft.com/office/drawing/2014/main" id="{D09976D0-7054-A418-92C0-55FFEB632904}"/>
              </a:ext>
            </a:extLst>
          </p:cNvPr>
          <p:cNvSpPr txBox="1">
            <a:spLocks/>
          </p:cNvSpPr>
          <p:nvPr/>
        </p:nvSpPr>
        <p:spPr bwMode="gray">
          <a:xfrm>
            <a:off x="960387" y="2250149"/>
            <a:ext cx="6053853" cy="472411"/>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402336">
              <a:spcAft>
                <a:spcPts val="600"/>
              </a:spcAft>
            </a:pPr>
            <a:r>
              <a:rPr lang="en-IN" sz="1800" b="1" dirty="0">
                <a:solidFill>
                  <a:schemeClr val="accent3">
                    <a:lumMod val="60000"/>
                    <a:lumOff val="40000"/>
                  </a:schemeClr>
                </a:solidFill>
                <a:latin typeface="IBM Plex Sans" panose="020B0503050203000203" pitchFamily="34" charset="0"/>
                <a:cs typeface="Times New Roman" panose="02020603050405020304" pitchFamily="18" charset="0"/>
              </a:rPr>
              <a:t>Common Trends &amp; Developments</a:t>
            </a:r>
            <a:endParaRPr lang="en-IN" b="1" dirty="0">
              <a:solidFill>
                <a:schemeClr val="accent3">
                  <a:lumMod val="60000"/>
                  <a:lumOff val="40000"/>
                </a:schemeClr>
              </a:solidFill>
            </a:endParaRPr>
          </a:p>
        </p:txBody>
      </p:sp>
      <p:graphicFrame>
        <p:nvGraphicFramePr>
          <p:cNvPr id="9" name="TextBox 3">
            <a:extLst>
              <a:ext uri="{FF2B5EF4-FFF2-40B4-BE49-F238E27FC236}">
                <a16:creationId xmlns:a16="http://schemas.microsoft.com/office/drawing/2014/main" id="{893A9DE8-E75E-074A-22A3-4E382F52D18B}"/>
              </a:ext>
            </a:extLst>
          </p:cNvPr>
          <p:cNvGraphicFramePr/>
          <p:nvPr>
            <p:extLst>
              <p:ext uri="{D42A27DB-BD31-4B8C-83A1-F6EECF244321}">
                <p14:modId xmlns:p14="http://schemas.microsoft.com/office/powerpoint/2010/main" val="3162148698"/>
              </p:ext>
            </p:extLst>
          </p:nvPr>
        </p:nvGraphicFramePr>
        <p:xfrm>
          <a:off x="177947" y="2872468"/>
          <a:ext cx="10617959" cy="3432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245213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0">
            <a:extLst>
              <a:ext uri="{FF2B5EF4-FFF2-40B4-BE49-F238E27FC236}">
                <a16:creationId xmlns:a16="http://schemas.microsoft.com/office/drawing/2014/main" id="{13BEA248-091C-E6BD-7BE5-EB4E0EFD5989}"/>
              </a:ext>
            </a:extLst>
          </p:cNvPr>
          <p:cNvSpPr txBox="1">
            <a:spLocks/>
          </p:cNvSpPr>
          <p:nvPr/>
        </p:nvSpPr>
        <p:spPr bwMode="gray">
          <a:xfrm>
            <a:off x="556061" y="332548"/>
            <a:ext cx="6053853" cy="472411"/>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402336">
              <a:spcAft>
                <a:spcPts val="600"/>
              </a:spcAft>
            </a:pPr>
            <a:r>
              <a:rPr lang="en-US" sz="2112" b="1" dirty="0">
                <a:solidFill>
                  <a:schemeClr val="accent3"/>
                </a:solidFill>
                <a:latin typeface="IBM Plex Sans" panose="020B0503050203000203" pitchFamily="34" charset="0"/>
                <a:cs typeface="Times New Roman" panose="02020603050405020304" pitchFamily="18" charset="0"/>
              </a:rPr>
              <a:t>Step 4: Define your value proposition:</a:t>
            </a:r>
            <a:endParaRPr lang="en-IN" sz="3200" b="1" dirty="0">
              <a:solidFill>
                <a:schemeClr val="accent3"/>
              </a:solidFill>
            </a:endParaRPr>
          </a:p>
        </p:txBody>
      </p:sp>
      <p:sp>
        <p:nvSpPr>
          <p:cNvPr id="6" name="TextBox 5">
            <a:extLst>
              <a:ext uri="{FF2B5EF4-FFF2-40B4-BE49-F238E27FC236}">
                <a16:creationId xmlns:a16="http://schemas.microsoft.com/office/drawing/2014/main" id="{33E3843A-5F83-0304-6A9F-416D3BBFA6D2}"/>
              </a:ext>
            </a:extLst>
          </p:cNvPr>
          <p:cNvSpPr txBox="1"/>
          <p:nvPr/>
        </p:nvSpPr>
        <p:spPr>
          <a:xfrm>
            <a:off x="373891" y="804959"/>
            <a:ext cx="9815803" cy="542777"/>
          </a:xfrm>
          <a:prstGeom prst="rect">
            <a:avLst/>
          </a:prstGeom>
          <a:noFill/>
        </p:spPr>
        <p:txBody>
          <a:bodyPr wrap="square">
            <a:spAutoFit/>
          </a:bodyPr>
          <a:lstStyle/>
          <a:p>
            <a:pPr marL="457200">
              <a:lnSpc>
                <a:spcPct val="107000"/>
              </a:lnSpc>
              <a:spcAft>
                <a:spcPts val="800"/>
              </a:spcAft>
            </a:pPr>
            <a:r>
              <a:rPr lang="en-US" sz="1400" kern="100" dirty="0">
                <a:solidFill>
                  <a:schemeClr val="tx1">
                    <a:lumMod val="95000"/>
                  </a:schemeClr>
                </a:solidFill>
                <a:effectLst/>
                <a:latin typeface="IBM Plex Sans" panose="020B0503050203000203" pitchFamily="34" charset="0"/>
                <a:ea typeface="Calibri" panose="020F0502020204030204" pitchFamily="34" charset="0"/>
                <a:cs typeface="Times New Roman" panose="02020603050405020304" pitchFamily="18" charset="0"/>
              </a:rPr>
              <a:t>Our platform's value proposition will focus on addressing the specific needs of hybrid &amp; Remote teams, differentiating it from existing productivity tools. Key aspects of our value proposition include:</a:t>
            </a:r>
            <a:endParaRPr lang="en-IN" sz="1400"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TextBox 3">
            <a:extLst>
              <a:ext uri="{FF2B5EF4-FFF2-40B4-BE49-F238E27FC236}">
                <a16:creationId xmlns:a16="http://schemas.microsoft.com/office/drawing/2014/main" id="{82CA7588-5595-B8A5-0430-F10A8CE0738B}"/>
              </a:ext>
            </a:extLst>
          </p:cNvPr>
          <p:cNvGraphicFramePr/>
          <p:nvPr>
            <p:extLst>
              <p:ext uri="{D42A27DB-BD31-4B8C-83A1-F6EECF244321}">
                <p14:modId xmlns:p14="http://schemas.microsoft.com/office/powerpoint/2010/main" val="1210782744"/>
              </p:ext>
            </p:extLst>
          </p:nvPr>
        </p:nvGraphicFramePr>
        <p:xfrm>
          <a:off x="783770" y="1704965"/>
          <a:ext cx="8210939" cy="4820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960371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4" name="Rectangle 23">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0">
            <a:extLst>
              <a:ext uri="{FF2B5EF4-FFF2-40B4-BE49-F238E27FC236}">
                <a16:creationId xmlns:a16="http://schemas.microsoft.com/office/drawing/2014/main" id="{13BEA248-091C-E6BD-7BE5-EB4E0EFD5989}"/>
              </a:ext>
            </a:extLst>
          </p:cNvPr>
          <p:cNvSpPr txBox="1">
            <a:spLocks/>
          </p:cNvSpPr>
          <p:nvPr/>
        </p:nvSpPr>
        <p:spPr bwMode="gray">
          <a:xfrm>
            <a:off x="652481" y="1382486"/>
            <a:ext cx="3547581" cy="409302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400" b="1">
                <a:solidFill>
                  <a:schemeClr val="accent1"/>
                </a:solidFill>
              </a:rPr>
              <a:t>Step 5: Frame the product principles:</a:t>
            </a:r>
          </a:p>
        </p:txBody>
      </p:sp>
      <p:grpSp>
        <p:nvGrpSpPr>
          <p:cNvPr id="26" name="Group 25">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27" name="Straight Connector 26">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7" name="Rectangle 36">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extBox 3">
            <a:extLst>
              <a:ext uri="{FF2B5EF4-FFF2-40B4-BE49-F238E27FC236}">
                <a16:creationId xmlns:a16="http://schemas.microsoft.com/office/drawing/2014/main" id="{2E0694BD-E22F-A7DE-43B9-49722B9C35AA}"/>
              </a:ext>
            </a:extLst>
          </p:cNvPr>
          <p:cNvGraphicFramePr/>
          <p:nvPr>
            <p:extLst>
              <p:ext uri="{D42A27DB-BD31-4B8C-83A1-F6EECF244321}">
                <p14:modId xmlns:p14="http://schemas.microsoft.com/office/powerpoint/2010/main" val="1814858512"/>
              </p:ext>
            </p:extLst>
          </p:nvPr>
        </p:nvGraphicFramePr>
        <p:xfrm>
          <a:off x="4056794" y="5557"/>
          <a:ext cx="7678006" cy="65666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8293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0">
            <a:extLst>
              <a:ext uri="{FF2B5EF4-FFF2-40B4-BE49-F238E27FC236}">
                <a16:creationId xmlns:a16="http://schemas.microsoft.com/office/drawing/2014/main" id="{13BEA248-091C-E6BD-7BE5-EB4E0EFD5989}"/>
              </a:ext>
            </a:extLst>
          </p:cNvPr>
          <p:cNvSpPr txBox="1">
            <a:spLocks/>
          </p:cNvSpPr>
          <p:nvPr/>
        </p:nvSpPr>
        <p:spPr bwMode="gray">
          <a:xfrm>
            <a:off x="556061" y="332548"/>
            <a:ext cx="6053853" cy="472411"/>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402336">
              <a:spcAft>
                <a:spcPts val="600"/>
              </a:spcAft>
            </a:pPr>
            <a:r>
              <a:rPr lang="en-US" sz="2112" b="1" dirty="0">
                <a:solidFill>
                  <a:schemeClr val="accent3"/>
                </a:solidFill>
                <a:latin typeface="IBM Plex Sans" panose="020B0503050203000203" pitchFamily="34" charset="0"/>
                <a:cs typeface="Times New Roman" panose="02020603050405020304" pitchFamily="18" charset="0"/>
              </a:rPr>
              <a:t>Step 6: Define your GTM strategy:</a:t>
            </a:r>
          </a:p>
        </p:txBody>
      </p:sp>
      <p:sp>
        <p:nvSpPr>
          <p:cNvPr id="6" name="TextBox 5">
            <a:extLst>
              <a:ext uri="{FF2B5EF4-FFF2-40B4-BE49-F238E27FC236}">
                <a16:creationId xmlns:a16="http://schemas.microsoft.com/office/drawing/2014/main" id="{33E3843A-5F83-0304-6A9F-416D3BBFA6D2}"/>
              </a:ext>
            </a:extLst>
          </p:cNvPr>
          <p:cNvSpPr txBox="1"/>
          <p:nvPr/>
        </p:nvSpPr>
        <p:spPr>
          <a:xfrm>
            <a:off x="373891" y="804959"/>
            <a:ext cx="9815803" cy="542777"/>
          </a:xfrm>
          <a:prstGeom prst="rect">
            <a:avLst/>
          </a:prstGeom>
          <a:noFill/>
        </p:spPr>
        <p:txBody>
          <a:bodyPr wrap="square">
            <a:spAutoFit/>
          </a:bodyPr>
          <a:lstStyle/>
          <a:p>
            <a:pPr marL="457200">
              <a:lnSpc>
                <a:spcPct val="107000"/>
              </a:lnSpc>
              <a:spcAft>
                <a:spcPts val="800"/>
              </a:spcAft>
            </a:pPr>
            <a:r>
              <a:rPr lang="en-US" sz="1400" kern="100" dirty="0">
                <a:solidFill>
                  <a:schemeClr val="tx1">
                    <a:lumMod val="95000"/>
                  </a:schemeClr>
                </a:solidFill>
                <a:effectLst/>
                <a:latin typeface="IBM Plex Sans" panose="020B0503050203000203" pitchFamily="34" charset="0"/>
                <a:ea typeface="Calibri" panose="020F0502020204030204" pitchFamily="34" charset="0"/>
                <a:cs typeface="Times New Roman" panose="02020603050405020304" pitchFamily="18" charset="0"/>
              </a:rPr>
              <a:t>Go-To-Market strategy will lay the foundation for a successful product launch and long-term growth. Some of our GTM strategies are as below: </a:t>
            </a:r>
          </a:p>
        </p:txBody>
      </p:sp>
      <p:graphicFrame>
        <p:nvGraphicFramePr>
          <p:cNvPr id="8" name="TextBox 3">
            <a:extLst>
              <a:ext uri="{FF2B5EF4-FFF2-40B4-BE49-F238E27FC236}">
                <a16:creationId xmlns:a16="http://schemas.microsoft.com/office/drawing/2014/main" id="{A0F60587-40C5-BB42-39E3-41D79F0DBAAC}"/>
              </a:ext>
            </a:extLst>
          </p:cNvPr>
          <p:cNvGraphicFramePr/>
          <p:nvPr>
            <p:extLst>
              <p:ext uri="{D42A27DB-BD31-4B8C-83A1-F6EECF244321}">
                <p14:modId xmlns:p14="http://schemas.microsoft.com/office/powerpoint/2010/main" val="3219122026"/>
              </p:ext>
            </p:extLst>
          </p:nvPr>
        </p:nvGraphicFramePr>
        <p:xfrm>
          <a:off x="3240086" y="1502784"/>
          <a:ext cx="7203201" cy="4820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8D9BD8DA-C8FE-083B-A50A-7D39D408B83D}"/>
              </a:ext>
            </a:extLst>
          </p:cNvPr>
          <p:cNvSpPr txBox="1"/>
          <p:nvPr/>
        </p:nvSpPr>
        <p:spPr>
          <a:xfrm>
            <a:off x="989044" y="1820147"/>
            <a:ext cx="2425960" cy="2092881"/>
          </a:xfrm>
          <a:prstGeom prst="rect">
            <a:avLst/>
          </a:prstGeom>
          <a:noFill/>
        </p:spPr>
        <p:txBody>
          <a:bodyPr wrap="square">
            <a:spAutoFit/>
          </a:bodyPr>
          <a:lstStyle/>
          <a:p>
            <a:pPr lvl="0"/>
            <a:r>
              <a:rPr lang="en-IN" b="1" dirty="0">
                <a:solidFill>
                  <a:schemeClr val="accent3"/>
                </a:solidFill>
              </a:rPr>
              <a:t>1.</a:t>
            </a:r>
            <a:r>
              <a:rPr lang="en-IN" b="1" dirty="0"/>
              <a:t> </a:t>
            </a:r>
            <a:r>
              <a:rPr lang="en-IN" b="1" dirty="0">
                <a:solidFill>
                  <a:schemeClr val="accent3"/>
                </a:solidFill>
              </a:rPr>
              <a:t>Business Model</a:t>
            </a:r>
            <a:r>
              <a:rPr lang="en-IN" dirty="0"/>
              <a:t>: </a:t>
            </a:r>
            <a:r>
              <a:rPr lang="en-IN" sz="1600" dirty="0"/>
              <a:t>We will adopt a subscription-based model with different tiers to cater to various user segments, offering free trials to encourage adoption.</a:t>
            </a:r>
            <a:endParaRPr lang="en-US" dirty="0"/>
          </a:p>
        </p:txBody>
      </p:sp>
    </p:spTree>
    <p:extLst>
      <p:ext uri="{BB962C8B-B14F-4D97-AF65-F5344CB8AC3E}">
        <p14:creationId xmlns:p14="http://schemas.microsoft.com/office/powerpoint/2010/main" val="321146836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D9BD8DA-C8FE-083B-A50A-7D39D408B83D}"/>
              </a:ext>
            </a:extLst>
          </p:cNvPr>
          <p:cNvSpPr txBox="1"/>
          <p:nvPr/>
        </p:nvSpPr>
        <p:spPr>
          <a:xfrm>
            <a:off x="886408" y="280596"/>
            <a:ext cx="8490858" cy="861774"/>
          </a:xfrm>
          <a:prstGeom prst="rect">
            <a:avLst/>
          </a:prstGeom>
          <a:noFill/>
        </p:spPr>
        <p:txBody>
          <a:bodyPr wrap="square">
            <a:spAutoFit/>
          </a:bodyPr>
          <a:lstStyle/>
          <a:p>
            <a:pPr marL="342900" lvl="0" indent="-342900">
              <a:buAutoNum type="arabicParenR" startAt="2"/>
            </a:pPr>
            <a:r>
              <a:rPr lang="en-US" b="1" dirty="0">
                <a:solidFill>
                  <a:schemeClr val="accent3"/>
                </a:solidFill>
              </a:rPr>
              <a:t>Distribution: </a:t>
            </a:r>
          </a:p>
          <a:p>
            <a:pPr lvl="0"/>
            <a:r>
              <a:rPr lang="en-US" sz="1600" b="1" dirty="0"/>
              <a:t>Our platform will be accessible through web and mobile applications, ensuring seamless access for all team members.</a:t>
            </a:r>
            <a:endParaRPr lang="en-US" dirty="0"/>
          </a:p>
        </p:txBody>
      </p:sp>
      <p:sp>
        <p:nvSpPr>
          <p:cNvPr id="4" name="TextBox 3">
            <a:extLst>
              <a:ext uri="{FF2B5EF4-FFF2-40B4-BE49-F238E27FC236}">
                <a16:creationId xmlns:a16="http://schemas.microsoft.com/office/drawing/2014/main" id="{F3646925-998F-363F-1F35-39E997C50C41}"/>
              </a:ext>
            </a:extLst>
          </p:cNvPr>
          <p:cNvSpPr txBox="1"/>
          <p:nvPr/>
        </p:nvSpPr>
        <p:spPr>
          <a:xfrm>
            <a:off x="886408" y="1419563"/>
            <a:ext cx="8770776" cy="1006045"/>
          </a:xfrm>
          <a:prstGeom prst="rect">
            <a:avLst/>
          </a:prstGeom>
          <a:noFill/>
        </p:spPr>
        <p:txBody>
          <a:bodyPr wrap="square">
            <a:spAutoFit/>
          </a:bodyPr>
          <a:lstStyle/>
          <a:p>
            <a:pPr lvl="0">
              <a:lnSpc>
                <a:spcPct val="107000"/>
              </a:lnSpc>
              <a:spcAft>
                <a:spcPts val="800"/>
              </a:spcAft>
            </a:pPr>
            <a:r>
              <a:rPr lang="en-IN" sz="1800" b="1" kern="100" dirty="0">
                <a:solidFill>
                  <a:schemeClr val="accent3"/>
                </a:solidFill>
                <a:effectLst/>
                <a:latin typeface="IBM Plex Sans" panose="020B0503050203000203" pitchFamily="34" charset="0"/>
                <a:ea typeface="Calibri" panose="020F0502020204030204" pitchFamily="34" charset="0"/>
                <a:cs typeface="Times New Roman" panose="02020603050405020304" pitchFamily="18" charset="0"/>
              </a:rPr>
              <a:t>3) Sales</a:t>
            </a:r>
            <a:r>
              <a:rPr lang="en-IN" sz="1800" kern="100" dirty="0">
                <a:solidFill>
                  <a:schemeClr val="accent3"/>
                </a:solidFill>
                <a:effectLst/>
                <a:latin typeface="IBM Plex Sans" panose="020B0503050203000203" pitchFamily="34" charset="0"/>
                <a:ea typeface="Calibri" panose="020F0502020204030204" pitchFamily="34" charset="0"/>
                <a:cs typeface="Times New Roman" panose="02020603050405020304" pitchFamily="18" charset="0"/>
              </a:rPr>
              <a:t>: </a:t>
            </a:r>
          </a:p>
          <a:p>
            <a:pPr lvl="0">
              <a:lnSpc>
                <a:spcPct val="107000"/>
              </a:lnSpc>
              <a:spcAft>
                <a:spcPts val="800"/>
              </a:spcAft>
            </a:pPr>
            <a:r>
              <a:rPr lang="en-IN" sz="1600" b="1" kern="100" dirty="0">
                <a:effectLst/>
                <a:latin typeface="IBM Plex Sans" panose="020B0503050203000203" pitchFamily="34" charset="0"/>
                <a:ea typeface="Calibri" panose="020F0502020204030204" pitchFamily="34" charset="0"/>
                <a:cs typeface="Times New Roman" panose="02020603050405020304" pitchFamily="18" charset="0"/>
              </a:rPr>
              <a:t>A combination of direct sales efforts and self-service options will allow organizations to easily purchase and onboard their teams.</a:t>
            </a:r>
            <a:endParaRPr lang="en-IN" sz="16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1" name="TextBox 8">
            <a:extLst>
              <a:ext uri="{FF2B5EF4-FFF2-40B4-BE49-F238E27FC236}">
                <a16:creationId xmlns:a16="http://schemas.microsoft.com/office/drawing/2014/main" id="{96FB5E74-1882-9A25-902E-38D1B37E3D85}"/>
              </a:ext>
            </a:extLst>
          </p:cNvPr>
          <p:cNvGraphicFramePr/>
          <p:nvPr>
            <p:extLst>
              <p:ext uri="{D42A27DB-BD31-4B8C-83A1-F6EECF244321}">
                <p14:modId xmlns:p14="http://schemas.microsoft.com/office/powerpoint/2010/main" val="2718679410"/>
              </p:ext>
            </p:extLst>
          </p:nvPr>
        </p:nvGraphicFramePr>
        <p:xfrm>
          <a:off x="886408" y="2866163"/>
          <a:ext cx="8011497" cy="3711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88149980-E5FB-2A22-B1C9-3B42A17BC190}"/>
              </a:ext>
            </a:extLst>
          </p:cNvPr>
          <p:cNvSpPr txBox="1"/>
          <p:nvPr/>
        </p:nvSpPr>
        <p:spPr>
          <a:xfrm>
            <a:off x="2219034" y="2866163"/>
            <a:ext cx="6105524" cy="375039"/>
          </a:xfrm>
          <a:prstGeom prst="rect">
            <a:avLst/>
          </a:prstGeom>
          <a:noFill/>
        </p:spPr>
        <p:txBody>
          <a:bodyPr wrap="square">
            <a:spAutoFit/>
          </a:bodyPr>
          <a:lstStyle/>
          <a:p>
            <a:pPr marL="457200">
              <a:lnSpc>
                <a:spcPct val="107000"/>
              </a:lnSpc>
              <a:spcAft>
                <a:spcPts val="800"/>
              </a:spcAft>
            </a:pPr>
            <a:r>
              <a:rPr lang="en-IN" sz="1800" b="1" kern="100" dirty="0">
                <a:solidFill>
                  <a:schemeClr val="accent1">
                    <a:lumMod val="60000"/>
                    <a:lumOff val="40000"/>
                  </a:schemeClr>
                </a:solidFill>
                <a:effectLst/>
                <a:latin typeface="IBM Plex Sans" panose="020B0503050203000203" pitchFamily="34" charset="0"/>
                <a:ea typeface="Calibri" panose="020F0502020204030204" pitchFamily="34" charset="0"/>
                <a:cs typeface="Times New Roman" panose="02020603050405020304" pitchFamily="18" charset="0"/>
              </a:rPr>
              <a:t>Sales and Distribution</a:t>
            </a:r>
            <a:r>
              <a:rPr lang="en-IN" sz="1800" kern="100" dirty="0">
                <a:solidFill>
                  <a:schemeClr val="accent1">
                    <a:lumMod val="60000"/>
                    <a:lumOff val="40000"/>
                  </a:schemeClr>
                </a:solidFill>
                <a:effectLst/>
                <a:latin typeface="IBM Plex Sans" panose="020B0503050203000203" pitchFamily="34" charset="0"/>
                <a:ea typeface="Calibri" panose="020F0502020204030204" pitchFamily="34" charset="0"/>
                <a:cs typeface="Times New Roman" panose="02020603050405020304" pitchFamily="18" charset="0"/>
              </a:rPr>
              <a:t> </a:t>
            </a:r>
            <a:r>
              <a:rPr lang="en-IN" sz="1800" b="1" kern="100" dirty="0">
                <a:solidFill>
                  <a:schemeClr val="accent1">
                    <a:lumMod val="60000"/>
                    <a:lumOff val="40000"/>
                  </a:schemeClr>
                </a:solidFill>
                <a:effectLst/>
                <a:latin typeface="IBM Plex Sans" panose="020B0503050203000203" pitchFamily="34" charset="0"/>
                <a:ea typeface="Calibri" panose="020F0502020204030204" pitchFamily="34" charset="0"/>
                <a:cs typeface="Times New Roman" panose="02020603050405020304" pitchFamily="18" charset="0"/>
              </a:rPr>
              <a:t>Model</a:t>
            </a:r>
            <a:r>
              <a:rPr lang="en-IN" sz="1800" kern="100" dirty="0">
                <a:solidFill>
                  <a:schemeClr val="accent1">
                    <a:lumMod val="60000"/>
                    <a:lumOff val="40000"/>
                  </a:schemeClr>
                </a:solidFill>
                <a:effectLst/>
                <a:latin typeface="IBM Plex Sans" panose="020B0503050203000203" pitchFamily="34" charset="0"/>
                <a:ea typeface="Calibri" panose="020F0502020204030204" pitchFamily="34" charset="0"/>
                <a:cs typeface="Times New Roman" panose="02020603050405020304" pitchFamily="18" charset="0"/>
              </a:rPr>
              <a:t>:</a:t>
            </a:r>
            <a:endParaRPr lang="en-IN" sz="1800"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8526038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D9BD8DA-C8FE-083B-A50A-7D39D408B83D}"/>
              </a:ext>
            </a:extLst>
          </p:cNvPr>
          <p:cNvSpPr txBox="1"/>
          <p:nvPr/>
        </p:nvSpPr>
        <p:spPr>
          <a:xfrm>
            <a:off x="886408" y="280596"/>
            <a:ext cx="8490858" cy="1107996"/>
          </a:xfrm>
          <a:prstGeom prst="rect">
            <a:avLst/>
          </a:prstGeom>
          <a:noFill/>
        </p:spPr>
        <p:txBody>
          <a:bodyPr wrap="square">
            <a:spAutoFit/>
          </a:bodyPr>
          <a:lstStyle/>
          <a:p>
            <a:pPr marL="342900" lvl="0" indent="-342900">
              <a:buAutoNum type="arabicParenR" startAt="4"/>
            </a:pPr>
            <a:r>
              <a:rPr lang="en-US" b="1" dirty="0">
                <a:solidFill>
                  <a:schemeClr val="accent3"/>
                </a:solidFill>
              </a:rPr>
              <a:t>Branding and Marketing: </a:t>
            </a:r>
          </a:p>
          <a:p>
            <a:pPr lvl="0"/>
            <a:r>
              <a:rPr lang="en-US" sz="1600" b="1" dirty="0"/>
              <a:t>Our marketing efforts will focus on highlighting the benefits of hybrid team productivity and showcasing our platform's unique features through digital marketing, content creation, and targeted advertising.</a:t>
            </a:r>
          </a:p>
        </p:txBody>
      </p:sp>
      <p:graphicFrame>
        <p:nvGraphicFramePr>
          <p:cNvPr id="11" name="TextBox 8">
            <a:extLst>
              <a:ext uri="{FF2B5EF4-FFF2-40B4-BE49-F238E27FC236}">
                <a16:creationId xmlns:a16="http://schemas.microsoft.com/office/drawing/2014/main" id="{72134A7C-3746-3CD3-AE5C-BF9031609858}"/>
              </a:ext>
            </a:extLst>
          </p:cNvPr>
          <p:cNvGraphicFramePr/>
          <p:nvPr>
            <p:extLst>
              <p:ext uri="{D42A27DB-BD31-4B8C-83A1-F6EECF244321}">
                <p14:modId xmlns:p14="http://schemas.microsoft.com/office/powerpoint/2010/main" val="2281533366"/>
              </p:ext>
            </p:extLst>
          </p:nvPr>
        </p:nvGraphicFramePr>
        <p:xfrm>
          <a:off x="636134" y="1565726"/>
          <a:ext cx="11195082" cy="47503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839961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5" name="Straight Connector 14">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6" name="Rectangle 2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Isosceles Triangle 2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 name="TextBox 6">
            <a:extLst>
              <a:ext uri="{FF2B5EF4-FFF2-40B4-BE49-F238E27FC236}">
                <a16:creationId xmlns:a16="http://schemas.microsoft.com/office/drawing/2014/main" id="{8D9BD8DA-C8FE-083B-A50A-7D39D408B83D}"/>
              </a:ext>
            </a:extLst>
          </p:cNvPr>
          <p:cNvSpPr txBox="1"/>
          <p:nvPr/>
        </p:nvSpPr>
        <p:spPr>
          <a:xfrm>
            <a:off x="673754" y="643467"/>
            <a:ext cx="4203045" cy="1375608"/>
          </a:xfrm>
          <a:prstGeom prst="rect">
            <a:avLst/>
          </a:prstGeom>
        </p:spPr>
        <p:txBody>
          <a:bodyPr vert="horz" lIns="91440" tIns="45720" rIns="91440" bIns="45720" rtlCol="0" anchor="ctr">
            <a:normAutofit/>
          </a:bodyPr>
          <a:lstStyle/>
          <a:p>
            <a:pPr lvl="0">
              <a:lnSpc>
                <a:spcPct val="90000"/>
              </a:lnSpc>
              <a:spcBef>
                <a:spcPct val="0"/>
              </a:spcBef>
              <a:spcAft>
                <a:spcPts val="600"/>
              </a:spcAft>
            </a:pPr>
            <a:r>
              <a:rPr lang="en-US" sz="1700" b="1" dirty="0">
                <a:solidFill>
                  <a:schemeClr val="accent3"/>
                </a:solidFill>
                <a:latin typeface="+mj-lt"/>
                <a:ea typeface="+mj-ea"/>
                <a:cs typeface="+mj-cs"/>
              </a:rPr>
              <a:t>5) Customer Support: </a:t>
            </a:r>
          </a:p>
          <a:p>
            <a:pPr lvl="0">
              <a:lnSpc>
                <a:spcPct val="90000"/>
              </a:lnSpc>
              <a:spcBef>
                <a:spcPct val="0"/>
              </a:spcBef>
              <a:spcAft>
                <a:spcPts val="600"/>
              </a:spcAft>
            </a:pPr>
            <a:r>
              <a:rPr lang="en-US" sz="1600" b="1" dirty="0">
                <a:solidFill>
                  <a:schemeClr val="bg1"/>
                </a:solidFill>
                <a:latin typeface="+mj-lt"/>
                <a:ea typeface="+mj-ea"/>
                <a:cs typeface="+mj-cs"/>
              </a:rPr>
              <a:t>We will invest in a responsive customer support team, providing assistance to users throughout their journey with our platform:</a:t>
            </a:r>
          </a:p>
        </p:txBody>
      </p:sp>
      <p:sp>
        <p:nvSpPr>
          <p:cNvPr id="3" name="TextBox 2">
            <a:extLst>
              <a:ext uri="{FF2B5EF4-FFF2-40B4-BE49-F238E27FC236}">
                <a16:creationId xmlns:a16="http://schemas.microsoft.com/office/drawing/2014/main" id="{7A2C3EF5-2F8D-E8AA-9819-1E80B033F8EA}"/>
              </a:ext>
            </a:extLst>
          </p:cNvPr>
          <p:cNvSpPr txBox="1"/>
          <p:nvPr/>
        </p:nvSpPr>
        <p:spPr>
          <a:xfrm>
            <a:off x="520731" y="2079707"/>
            <a:ext cx="4139396" cy="3866986"/>
          </a:xfrm>
          <a:prstGeom prst="rect">
            <a:avLst/>
          </a:prstGeom>
        </p:spPr>
        <p:txBody>
          <a:bodyPr vert="horz" lIns="91440" tIns="45720" rIns="91440" bIns="45720" rtlCol="0">
            <a:normAutofit/>
          </a:bodyPr>
          <a:lstStyle/>
          <a:p>
            <a:pPr indent="457200">
              <a:lnSpc>
                <a:spcPct val="90000"/>
              </a:lnSpc>
              <a:spcBef>
                <a:spcPts val="1000"/>
              </a:spcBef>
              <a:buClr>
                <a:schemeClr val="accent1"/>
              </a:buClr>
              <a:buSzPct val="80000"/>
              <a:buFont typeface="Wingdings 3" charset="2"/>
              <a:buChar char=""/>
            </a:pPr>
            <a:r>
              <a:rPr lang="en-US" sz="1050" b="1" dirty="0">
                <a:solidFill>
                  <a:schemeClr val="bg1"/>
                </a:solidFill>
                <a:effectLst/>
              </a:rPr>
              <a:t>A) Customer Connectivity</a:t>
            </a:r>
            <a:r>
              <a:rPr lang="en-US" sz="1050" dirty="0">
                <a:solidFill>
                  <a:schemeClr val="bg1"/>
                </a:solidFill>
                <a:effectLst/>
              </a:rPr>
              <a:t>:</a:t>
            </a:r>
          </a:p>
          <a:p>
            <a:pPr marL="457200">
              <a:lnSpc>
                <a:spcPct val="90000"/>
              </a:lnSpc>
              <a:spcBef>
                <a:spcPts val="1000"/>
              </a:spcBef>
              <a:buClr>
                <a:schemeClr val="accent1"/>
              </a:buClr>
              <a:buSzPct val="80000"/>
              <a:buFont typeface="Wingdings 3" charset="2"/>
              <a:buChar char=""/>
            </a:pPr>
            <a:r>
              <a:rPr lang="en-US" sz="1050" dirty="0">
                <a:solidFill>
                  <a:schemeClr val="bg1"/>
                </a:solidFill>
                <a:effectLst/>
              </a:rPr>
              <a:t>Offering  comprehensive customer support through multiple channels, including live chat, email, and phone, to address queries and assist with onboarding.</a:t>
            </a:r>
          </a:p>
          <a:p>
            <a:pPr marL="457200">
              <a:lnSpc>
                <a:spcPct val="90000"/>
              </a:lnSpc>
              <a:spcBef>
                <a:spcPts val="1000"/>
              </a:spcBef>
              <a:buClr>
                <a:schemeClr val="accent1"/>
              </a:buClr>
              <a:buSzPct val="80000"/>
              <a:buFont typeface="Wingdings 3" charset="2"/>
              <a:buChar char=""/>
            </a:pPr>
            <a:r>
              <a:rPr lang="en-US" sz="1050" dirty="0">
                <a:solidFill>
                  <a:schemeClr val="bg1"/>
                </a:solidFill>
                <a:effectLst/>
              </a:rPr>
              <a:t>Provide in-depth documentation, knowledge bases, and video tutorials to empower users to leverage the AI &amp; VR features effectively.</a:t>
            </a:r>
          </a:p>
          <a:p>
            <a:pPr indent="457200">
              <a:lnSpc>
                <a:spcPct val="90000"/>
              </a:lnSpc>
              <a:spcBef>
                <a:spcPts val="1000"/>
              </a:spcBef>
              <a:buClr>
                <a:schemeClr val="accent1"/>
              </a:buClr>
              <a:buSzPct val="80000"/>
              <a:buFont typeface="Wingdings 3" charset="2"/>
              <a:buChar char=""/>
            </a:pPr>
            <a:r>
              <a:rPr lang="en-US" sz="1050" b="1" dirty="0">
                <a:solidFill>
                  <a:schemeClr val="bg1"/>
                </a:solidFill>
              </a:rPr>
              <a:t>B</a:t>
            </a:r>
            <a:r>
              <a:rPr lang="en-US" sz="1050" dirty="0">
                <a:solidFill>
                  <a:schemeClr val="bg1"/>
                </a:solidFill>
              </a:rPr>
              <a:t>)</a:t>
            </a:r>
            <a:r>
              <a:rPr lang="en-US" sz="1050" dirty="0">
                <a:solidFill>
                  <a:schemeClr val="bg1"/>
                </a:solidFill>
                <a:effectLst/>
              </a:rPr>
              <a:t> </a:t>
            </a:r>
            <a:r>
              <a:rPr lang="en-US" sz="1050" b="1" dirty="0">
                <a:solidFill>
                  <a:schemeClr val="bg1"/>
                </a:solidFill>
                <a:effectLst/>
              </a:rPr>
              <a:t>User Training</a:t>
            </a:r>
            <a:r>
              <a:rPr lang="en-US" sz="1050" dirty="0">
                <a:solidFill>
                  <a:schemeClr val="bg1"/>
                </a:solidFill>
                <a:effectLst/>
              </a:rPr>
              <a:t>:</a:t>
            </a:r>
          </a:p>
          <a:p>
            <a:pPr marL="457200">
              <a:lnSpc>
                <a:spcPct val="90000"/>
              </a:lnSpc>
              <a:spcBef>
                <a:spcPts val="1000"/>
              </a:spcBef>
              <a:buClr>
                <a:schemeClr val="accent1"/>
              </a:buClr>
              <a:buSzPct val="80000"/>
              <a:buFont typeface="Wingdings 3" charset="2"/>
              <a:buChar char=""/>
            </a:pPr>
            <a:r>
              <a:rPr lang="en-US" sz="1050" dirty="0">
                <a:solidFill>
                  <a:schemeClr val="bg1"/>
                </a:solidFill>
                <a:effectLst/>
              </a:rPr>
              <a:t>Offer onboarding training sessions to help users make the most of the AI &amp; VR functionalities.</a:t>
            </a:r>
          </a:p>
          <a:p>
            <a:pPr marL="457200">
              <a:lnSpc>
                <a:spcPct val="90000"/>
              </a:lnSpc>
              <a:spcBef>
                <a:spcPts val="1000"/>
              </a:spcBef>
              <a:buClr>
                <a:schemeClr val="accent1"/>
              </a:buClr>
              <a:buSzPct val="80000"/>
              <a:buFont typeface="Wingdings 3" charset="2"/>
              <a:buChar char=""/>
            </a:pPr>
            <a:r>
              <a:rPr lang="en-US" sz="1050" dirty="0">
                <a:solidFill>
                  <a:schemeClr val="bg1"/>
                </a:solidFill>
                <a:effectLst/>
              </a:rPr>
              <a:t>Provide ongoing webinars and workshops to educate users about new updates and advanced features.</a:t>
            </a:r>
          </a:p>
          <a:p>
            <a:pPr indent="457200">
              <a:lnSpc>
                <a:spcPct val="90000"/>
              </a:lnSpc>
              <a:spcBef>
                <a:spcPts val="1000"/>
              </a:spcBef>
              <a:buClr>
                <a:schemeClr val="accent1"/>
              </a:buClr>
              <a:buSzPct val="80000"/>
              <a:buFont typeface="Wingdings 3" charset="2"/>
              <a:buChar char=""/>
            </a:pPr>
            <a:r>
              <a:rPr lang="en-US" sz="1050" b="1" dirty="0">
                <a:solidFill>
                  <a:schemeClr val="bg1"/>
                </a:solidFill>
              </a:rPr>
              <a:t>C)</a:t>
            </a:r>
            <a:r>
              <a:rPr lang="en-US" sz="1050" dirty="0">
                <a:solidFill>
                  <a:schemeClr val="bg1"/>
                </a:solidFill>
                <a:effectLst/>
              </a:rPr>
              <a:t> </a:t>
            </a:r>
            <a:r>
              <a:rPr lang="en-US" sz="1050" b="1" dirty="0">
                <a:solidFill>
                  <a:schemeClr val="bg1"/>
                </a:solidFill>
                <a:effectLst/>
              </a:rPr>
              <a:t>Feedback and Iteration</a:t>
            </a:r>
            <a:r>
              <a:rPr lang="en-US" sz="1050" dirty="0">
                <a:solidFill>
                  <a:schemeClr val="bg1"/>
                </a:solidFill>
                <a:effectLst/>
              </a:rPr>
              <a:t>:</a:t>
            </a:r>
          </a:p>
          <a:p>
            <a:pPr marL="457200">
              <a:lnSpc>
                <a:spcPct val="90000"/>
              </a:lnSpc>
              <a:spcBef>
                <a:spcPts val="1000"/>
              </a:spcBef>
              <a:buClr>
                <a:schemeClr val="accent1"/>
              </a:buClr>
              <a:buSzPct val="80000"/>
              <a:buFont typeface="Wingdings 3" charset="2"/>
              <a:buChar char=""/>
            </a:pPr>
            <a:r>
              <a:rPr lang="en-US" sz="1050" dirty="0">
                <a:solidFill>
                  <a:schemeClr val="bg1"/>
                </a:solidFill>
                <a:effectLst/>
              </a:rPr>
              <a:t>Regularly collect feedback from users through surveys, interviews, and data analytics to identify areas for improvement. Using user feedback to iterate and enhance the tool's AI &amp; VR capabilities and user experience.</a:t>
            </a:r>
            <a:endParaRPr lang="en-US" sz="1050" dirty="0">
              <a:solidFill>
                <a:schemeClr val="bg1"/>
              </a:solidFill>
            </a:endParaRPr>
          </a:p>
        </p:txBody>
      </p:sp>
      <p:pic>
        <p:nvPicPr>
          <p:cNvPr id="11" name="Graphic 10" descr="Call center">
            <a:extLst>
              <a:ext uri="{FF2B5EF4-FFF2-40B4-BE49-F238E27FC236}">
                <a16:creationId xmlns:a16="http://schemas.microsoft.com/office/drawing/2014/main" id="{884C03BE-BE87-CD78-33DA-8A71EE8584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7616" y="972608"/>
            <a:ext cx="4900269" cy="4900269"/>
          </a:xfrm>
          <a:prstGeom prst="rect">
            <a:avLst/>
          </a:prstGeom>
        </p:spPr>
      </p:pic>
      <p:sp>
        <p:nvSpPr>
          <p:cNvPr id="32" name="Isosceles Triangle 3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849291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6182EDB-8F52-E493-25BC-1BA77F222D29}"/>
              </a:ext>
            </a:extLst>
          </p:cNvPr>
          <p:cNvSpPr>
            <a:spLocks noGrp="1"/>
          </p:cNvSpPr>
          <p:nvPr>
            <p:ph type="title"/>
          </p:nvPr>
        </p:nvSpPr>
        <p:spPr>
          <a:xfrm>
            <a:off x="4974336" y="1265314"/>
            <a:ext cx="6036563" cy="4050517"/>
          </a:xfrm>
        </p:spPr>
        <p:txBody>
          <a:bodyPr vert="horz" lIns="91440" tIns="45720" rIns="91440" bIns="45720" rtlCol="0" anchor="ctr">
            <a:normAutofit/>
          </a:bodyPr>
          <a:lstStyle/>
          <a:p>
            <a:pPr algn="ctr"/>
            <a:r>
              <a:rPr lang="en-US" sz="6000" kern="1200" dirty="0">
                <a:solidFill>
                  <a:schemeClr val="accent1"/>
                </a:solidFill>
                <a:latin typeface="Aharoni" panose="02010803020104030203" pitchFamily="2" charset="-79"/>
                <a:cs typeface="Aharoni" panose="02010803020104030203" pitchFamily="2" charset="-79"/>
              </a:rPr>
              <a:t>THANK YOU FOR YOUR TIME</a:t>
            </a:r>
          </a:p>
        </p:txBody>
      </p:sp>
      <p:sp>
        <p:nvSpPr>
          <p:cNvPr id="21" name="Isosceles Triangle 20">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6" name="Graphic 5" descr="Handshake">
            <a:extLst>
              <a:ext uri="{FF2B5EF4-FFF2-40B4-BE49-F238E27FC236}">
                <a16:creationId xmlns:a16="http://schemas.microsoft.com/office/drawing/2014/main" id="{13477E0D-CE46-B328-2622-40443F3ECF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1785593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3E5C0-0CCF-630F-5308-1A37B07D93AD}"/>
              </a:ext>
            </a:extLst>
          </p:cNvPr>
          <p:cNvSpPr>
            <a:spLocks noGrp="1"/>
          </p:cNvSpPr>
          <p:nvPr>
            <p:ph type="title"/>
          </p:nvPr>
        </p:nvSpPr>
        <p:spPr>
          <a:xfrm>
            <a:off x="1077362" y="720435"/>
            <a:ext cx="3260843" cy="1507375"/>
          </a:xfrm>
        </p:spPr>
        <p:txBody>
          <a:bodyPr anchor="ctr">
            <a:normAutofit/>
          </a:bodyPr>
          <a:lstStyle/>
          <a:p>
            <a:pPr algn="ctr"/>
            <a:r>
              <a:rPr lang="en-IN"/>
              <a:t>Introduction</a:t>
            </a:r>
            <a:endParaRPr lang="en-IN" dirty="0"/>
          </a:p>
        </p:txBody>
      </p:sp>
      <p:sp>
        <p:nvSpPr>
          <p:cNvPr id="3" name="Content Placeholder 2">
            <a:extLst>
              <a:ext uri="{FF2B5EF4-FFF2-40B4-BE49-F238E27FC236}">
                <a16:creationId xmlns:a16="http://schemas.microsoft.com/office/drawing/2014/main" id="{8258D25D-8A1F-E665-1FB7-7E9285E5B32C}"/>
              </a:ext>
            </a:extLst>
          </p:cNvPr>
          <p:cNvSpPr>
            <a:spLocks noGrp="1"/>
          </p:cNvSpPr>
          <p:nvPr>
            <p:ph idx="1"/>
          </p:nvPr>
        </p:nvSpPr>
        <p:spPr>
          <a:xfrm>
            <a:off x="371475" y="2227810"/>
            <a:ext cx="4838929" cy="4487315"/>
          </a:xfrm>
        </p:spPr>
        <p:txBody>
          <a:bodyPr>
            <a:normAutofit fontScale="92500"/>
          </a:bodyPr>
          <a:lstStyle/>
          <a:p>
            <a:pPr indent="-180000">
              <a:lnSpc>
                <a:spcPct val="110000"/>
              </a:lnSpc>
              <a:spcBef>
                <a:spcPts val="600"/>
              </a:spcBef>
            </a:pPr>
            <a:r>
              <a:rPr lang="en-US" sz="1100" b="1"/>
              <a:t>After COVID-19, the concept of Hybrid and Remote working gained significant popularity in the job market. Many people now prefer permanent remote jobs due to their preference for this setup. Working remotely allows the freedom to travel and work from any location.</a:t>
            </a:r>
          </a:p>
          <a:p>
            <a:pPr indent="-180000">
              <a:lnSpc>
                <a:spcPct val="110000"/>
              </a:lnSpc>
              <a:spcBef>
                <a:spcPts val="600"/>
              </a:spcBef>
            </a:pPr>
            <a:endParaRPr lang="en-US" sz="1100" b="1"/>
          </a:p>
          <a:p>
            <a:pPr indent="-180000">
              <a:lnSpc>
                <a:spcPct val="110000"/>
              </a:lnSpc>
              <a:spcBef>
                <a:spcPts val="600"/>
              </a:spcBef>
            </a:pPr>
            <a:r>
              <a:rPr lang="en-US" sz="1100" b="1"/>
              <a:t>McKinsey research indicates that the Finance and Insurance sectors, along with Management, business services, and information technology, have the highest potential for remote work without compromising productivity. More than half of employee time in these sectors can be effectively done remotely.</a:t>
            </a:r>
          </a:p>
          <a:p>
            <a:pPr indent="-180000">
              <a:lnSpc>
                <a:spcPct val="110000"/>
              </a:lnSpc>
              <a:spcBef>
                <a:spcPts val="600"/>
              </a:spcBef>
            </a:pPr>
            <a:endParaRPr lang="en-US" sz="1100" b="1"/>
          </a:p>
          <a:p>
            <a:pPr indent="-180000">
              <a:lnSpc>
                <a:spcPct val="110000"/>
              </a:lnSpc>
              <a:spcBef>
                <a:spcPts val="600"/>
              </a:spcBef>
            </a:pPr>
            <a:r>
              <a:rPr lang="en-US" sz="1100" b="1"/>
              <a:t>Currently, companies are adopting a Hybrid model, where employees are asked to come back to the office for 2-3 days a week. This model allows for flexibility in commuting and spending time with family. It has become a trending approach in the job market.</a:t>
            </a:r>
          </a:p>
          <a:p>
            <a:pPr indent="-180000">
              <a:lnSpc>
                <a:spcPct val="110000"/>
              </a:lnSpc>
              <a:spcBef>
                <a:spcPts val="600"/>
              </a:spcBef>
            </a:pPr>
            <a:endParaRPr lang="en-US" sz="1100" b="1"/>
          </a:p>
          <a:p>
            <a:pPr indent="-180000">
              <a:lnSpc>
                <a:spcPct val="110000"/>
              </a:lnSpc>
              <a:spcBef>
                <a:spcPts val="600"/>
              </a:spcBef>
            </a:pPr>
            <a:r>
              <a:rPr lang="en-US" sz="1100" b="1"/>
              <a:t>As AI models continue to evolve, the opportunities for remote and hybrid jobs are expected to increase, as many tasks can be performed online. According to McKinsey's research, the future of the job market is likely to be shaped by remote and hybrid work models.</a:t>
            </a:r>
            <a:endParaRPr lang="en-IN" sz="1100" b="1" dirty="0"/>
          </a:p>
        </p:txBody>
      </p:sp>
      <p:pic>
        <p:nvPicPr>
          <p:cNvPr id="5" name="Picture 4" descr="Smiling woman in video conference">
            <a:extLst>
              <a:ext uri="{FF2B5EF4-FFF2-40B4-BE49-F238E27FC236}">
                <a16:creationId xmlns:a16="http://schemas.microsoft.com/office/drawing/2014/main" id="{A0FBE3E2-CDF6-189A-C175-85E4DDF3AB5D}"/>
              </a:ext>
            </a:extLst>
          </p:cNvPr>
          <p:cNvPicPr>
            <a:picLocks noChangeAspect="1"/>
          </p:cNvPicPr>
          <p:nvPr/>
        </p:nvPicPr>
        <p:blipFill>
          <a:blip r:embed="rId2">
            <a:extLst>
              <a:ext uri="{28A0092B-C50C-407E-A947-70E740481C1C}">
                <a14:useLocalDpi xmlns:a14="http://schemas.microsoft.com/office/drawing/2010/main" val="0"/>
              </a:ext>
            </a:extLst>
          </a:blip>
          <a:srcRect t="13270" b="13270"/>
          <a:stretch/>
        </p:blipFill>
        <p:spPr>
          <a:xfrm>
            <a:off x="5560006" y="3694110"/>
            <a:ext cx="6165269" cy="3021015"/>
          </a:xfrm>
          <a:prstGeom prst="rect">
            <a:avLst/>
          </a:prstGeom>
        </p:spPr>
      </p:pic>
    </p:spTree>
    <p:extLst>
      <p:ext uri="{BB962C8B-B14F-4D97-AF65-F5344CB8AC3E}">
        <p14:creationId xmlns:p14="http://schemas.microsoft.com/office/powerpoint/2010/main" val="2229999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7CCCF-0ABE-E70F-3EEE-272546B62D54}"/>
              </a:ext>
            </a:extLst>
          </p:cNvPr>
          <p:cNvSpPr>
            <a:spLocks noGrp="1"/>
          </p:cNvSpPr>
          <p:nvPr>
            <p:ph type="title"/>
          </p:nvPr>
        </p:nvSpPr>
        <p:spPr/>
        <p:txBody>
          <a:bodyPr vert="horz" lIns="91440" tIns="45720" rIns="91440" bIns="45720" rtlCol="0" anchor="ctr">
            <a:normAutofit/>
          </a:bodyPr>
          <a:lstStyle/>
          <a:p>
            <a:pPr>
              <a:lnSpc>
                <a:spcPct val="90000"/>
              </a:lnSpc>
            </a:pPr>
            <a:r>
              <a:rPr lang="en-US" sz="3100" u="sng" dirty="0">
                <a:solidFill>
                  <a:srgbClr val="EBEBEB"/>
                </a:solidFill>
                <a:effectLst/>
              </a:rPr>
              <a:t>Step 1: Market and User research</a:t>
            </a:r>
            <a:endParaRPr lang="en-US" sz="3100" dirty="0">
              <a:solidFill>
                <a:srgbClr val="EBEBEB"/>
              </a:solidFill>
            </a:endParaRPr>
          </a:p>
        </p:txBody>
      </p:sp>
      <p:sp>
        <p:nvSpPr>
          <p:cNvPr id="3" name="Content Placeholder 2">
            <a:extLst>
              <a:ext uri="{FF2B5EF4-FFF2-40B4-BE49-F238E27FC236}">
                <a16:creationId xmlns:a16="http://schemas.microsoft.com/office/drawing/2014/main" id="{5B6C8CE0-FB6D-A945-681D-45287146E4BF}"/>
              </a:ext>
            </a:extLst>
          </p:cNvPr>
          <p:cNvSpPr>
            <a:spLocks noGrp="1"/>
          </p:cNvSpPr>
          <p:nvPr>
            <p:ph sz="half" idx="1"/>
          </p:nvPr>
        </p:nvSpPr>
        <p:spPr>
          <a:xfrm>
            <a:off x="1637066" y="2925232"/>
            <a:ext cx="4359295" cy="3086461"/>
          </a:xfrm>
        </p:spPr>
        <p:txBody>
          <a:bodyPr/>
          <a:lstStyle/>
          <a:p>
            <a:pPr marL="308610" indent="-308610" defTabSz="411480">
              <a:spcBef>
                <a:spcPts val="900"/>
              </a:spcBef>
              <a:buFont typeface="Wingdings 3" charset="2"/>
              <a:buAutoNum type="alphaUcParenR"/>
            </a:pPr>
            <a:r>
              <a:rPr lang="en-IN" sz="1620" b="1" i="0" u="sng" kern="1200" dirty="0">
                <a:solidFill>
                  <a:srgbClr val="000000"/>
                </a:solidFill>
                <a:latin typeface="IBM Plex Sans" panose="020B0503050203000203" pitchFamily="34" charset="0"/>
                <a:ea typeface="+mn-ea"/>
                <a:cs typeface="Times New Roman" panose="02020603050405020304" pitchFamily="18" charset="0"/>
              </a:rPr>
              <a:t>Market Analysis: </a:t>
            </a:r>
          </a:p>
          <a:p>
            <a:pPr marL="596646" lvl="2" indent="-308610" defTabSz="411480">
              <a:spcBef>
                <a:spcPts val="900"/>
              </a:spcBef>
              <a:buFont typeface="+mj-lt"/>
              <a:buAutoNum type="arabicPeriod"/>
            </a:pPr>
            <a:r>
              <a:rPr lang="en-IN" sz="1260" b="1" i="0" kern="1200" dirty="0">
                <a:solidFill>
                  <a:srgbClr val="000000"/>
                </a:solidFill>
                <a:latin typeface="IBM Plex Sans" panose="020B0503050203000203" pitchFamily="34" charset="0"/>
                <a:ea typeface="+mn-ea"/>
                <a:cs typeface="Times New Roman" panose="02020603050405020304" pitchFamily="18" charset="0"/>
              </a:rPr>
              <a:t>Industry Reports</a:t>
            </a:r>
          </a:p>
          <a:p>
            <a:pPr marL="596646" lvl="2" indent="-308610" defTabSz="411480">
              <a:spcBef>
                <a:spcPts val="900"/>
              </a:spcBef>
              <a:buFont typeface="+mj-lt"/>
              <a:buAutoNum type="arabicPeriod"/>
            </a:pPr>
            <a:r>
              <a:rPr lang="en-IN" sz="1260" b="1" i="0" kern="1200" dirty="0">
                <a:solidFill>
                  <a:srgbClr val="000000"/>
                </a:solidFill>
                <a:latin typeface="IBM Plex Sans" panose="020B0503050203000203" pitchFamily="34" charset="0"/>
                <a:ea typeface="+mn-ea"/>
                <a:cs typeface="Times New Roman" panose="02020603050405020304" pitchFamily="18" charset="0"/>
              </a:rPr>
              <a:t>Market Size and Growth</a:t>
            </a:r>
          </a:p>
          <a:p>
            <a:pPr marL="596646" lvl="2" indent="-308610" defTabSz="411480">
              <a:spcBef>
                <a:spcPts val="900"/>
              </a:spcBef>
              <a:buFont typeface="+mj-lt"/>
              <a:buAutoNum type="arabicPeriod"/>
            </a:pPr>
            <a:r>
              <a:rPr lang="en-IN" sz="1260" b="1" i="0" kern="1200" dirty="0">
                <a:solidFill>
                  <a:srgbClr val="000000"/>
                </a:solidFill>
                <a:latin typeface="IBM Plex Sans" panose="020B0503050203000203" pitchFamily="34" charset="0"/>
                <a:ea typeface="+mn-ea"/>
                <a:cs typeface="Times New Roman" panose="02020603050405020304" pitchFamily="18" charset="0"/>
              </a:rPr>
              <a:t>Target Market Segments</a:t>
            </a:r>
          </a:p>
          <a:p>
            <a:pPr marL="596646" lvl="2" indent="-308610" defTabSz="411480">
              <a:spcBef>
                <a:spcPts val="900"/>
              </a:spcBef>
              <a:buFont typeface="+mj-lt"/>
              <a:buAutoNum type="arabicPeriod"/>
            </a:pPr>
            <a:r>
              <a:rPr lang="en-IN" sz="1260" b="1" i="0" kern="1200" dirty="0">
                <a:solidFill>
                  <a:srgbClr val="000000"/>
                </a:solidFill>
                <a:latin typeface="IBM Plex Sans" panose="020B0503050203000203" pitchFamily="34" charset="0"/>
                <a:ea typeface="+mn-ea"/>
                <a:cs typeface="Times New Roman" panose="02020603050405020304" pitchFamily="18" charset="0"/>
              </a:rPr>
              <a:t>SWOT analysis</a:t>
            </a:r>
          </a:p>
          <a:p>
            <a:pPr marL="596646" lvl="2" indent="-308610" defTabSz="411480">
              <a:spcBef>
                <a:spcPts val="900"/>
              </a:spcBef>
              <a:buFont typeface="+mj-lt"/>
              <a:buAutoNum type="arabicPeriod"/>
            </a:pPr>
            <a:r>
              <a:rPr lang="en-IN" sz="1260" b="1" i="0" kern="1200" dirty="0">
                <a:solidFill>
                  <a:srgbClr val="000000"/>
                </a:solidFill>
                <a:latin typeface="IBM Plex Sans" panose="020B0503050203000203" pitchFamily="34" charset="0"/>
                <a:ea typeface="+mn-ea"/>
                <a:cs typeface="Times New Roman" panose="02020603050405020304" pitchFamily="18" charset="0"/>
              </a:rPr>
              <a:t>Barriers to Entry</a:t>
            </a:r>
            <a:endParaRPr lang="en-IN" b="1" dirty="0">
              <a:solidFill>
                <a:srgbClr val="000000"/>
              </a:solidFill>
              <a:latin typeface="IBM Plex Sans" panose="020B0503050203000203" pitchFamily="34" charset="0"/>
              <a:ea typeface="Calibri" panose="020F050202020403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C2DEB933-40A1-4CC0-B549-E51C5A3BA0C9}"/>
              </a:ext>
            </a:extLst>
          </p:cNvPr>
          <p:cNvSpPr>
            <a:spLocks noGrp="1"/>
          </p:cNvSpPr>
          <p:nvPr>
            <p:ph sz="half" idx="2"/>
          </p:nvPr>
        </p:nvSpPr>
        <p:spPr>
          <a:xfrm>
            <a:off x="6202890" y="2925232"/>
            <a:ext cx="4359295" cy="3086460"/>
          </a:xfrm>
        </p:spPr>
        <p:txBody>
          <a:bodyPr/>
          <a:lstStyle/>
          <a:p>
            <a:pPr marL="0" indent="0" defTabSz="411480">
              <a:spcBef>
                <a:spcPts val="900"/>
              </a:spcBef>
              <a:buNone/>
            </a:pPr>
            <a:r>
              <a:rPr lang="en-IN" sz="1620" b="1" i="0" u="sng" kern="1200">
                <a:solidFill>
                  <a:srgbClr val="000000"/>
                </a:solidFill>
                <a:latin typeface="IBM Plex Sans" panose="020B0503050203000203" pitchFamily="34" charset="0"/>
                <a:ea typeface="+mn-ea"/>
                <a:cs typeface="Times New Roman" panose="02020603050405020304" pitchFamily="18" charset="0"/>
              </a:rPr>
              <a:t>B) User Research</a:t>
            </a:r>
            <a:r>
              <a:rPr lang="en-IN" sz="1620" b="1" i="0" u="sng" kern="1200">
                <a:solidFill>
                  <a:schemeClr val="tx1">
                    <a:lumMod val="75000"/>
                    <a:lumOff val="25000"/>
                  </a:schemeClr>
                </a:solidFill>
                <a:latin typeface="+mn-lt"/>
                <a:ea typeface="+mn-ea"/>
                <a:cs typeface="+mn-cs"/>
              </a:rPr>
              <a:t>:</a:t>
            </a:r>
          </a:p>
          <a:p>
            <a:pPr marL="596646" lvl="2" indent="-308610" defTabSz="411480">
              <a:spcBef>
                <a:spcPts val="900"/>
              </a:spcBef>
              <a:buFont typeface="+mj-lt"/>
              <a:buAutoNum type="arabicPeriod"/>
            </a:pPr>
            <a:r>
              <a:rPr lang="en-IN" sz="1260" b="1" i="0" kern="1200">
                <a:solidFill>
                  <a:srgbClr val="000000"/>
                </a:solidFill>
                <a:latin typeface="IBM Plex Sans" panose="020B0503050203000203" pitchFamily="34" charset="0"/>
                <a:ea typeface="+mn-ea"/>
                <a:cs typeface="Times New Roman" panose="02020603050405020304" pitchFamily="18" charset="0"/>
              </a:rPr>
              <a:t>Research Enquiry</a:t>
            </a:r>
          </a:p>
          <a:p>
            <a:pPr marL="596646" lvl="2" indent="-308610" defTabSz="411480">
              <a:spcBef>
                <a:spcPts val="900"/>
              </a:spcBef>
              <a:buFont typeface="+mj-lt"/>
              <a:buAutoNum type="arabicPeriod"/>
            </a:pPr>
            <a:r>
              <a:rPr lang="en-IN" sz="1260" b="1" i="0" kern="1200">
                <a:solidFill>
                  <a:srgbClr val="000000"/>
                </a:solidFill>
                <a:latin typeface="IBM Plex Sans" panose="020B0503050203000203" pitchFamily="34" charset="0"/>
                <a:ea typeface="+mn-ea"/>
                <a:cs typeface="Times New Roman" panose="02020603050405020304" pitchFamily="18" charset="0"/>
              </a:rPr>
              <a:t>STP on Market</a:t>
            </a:r>
          </a:p>
          <a:p>
            <a:pPr marL="596646" lvl="2" indent="-308610" defTabSz="411480">
              <a:spcBef>
                <a:spcPts val="900"/>
              </a:spcBef>
              <a:buFont typeface="+mj-lt"/>
              <a:buAutoNum type="arabicPeriod"/>
            </a:pPr>
            <a:r>
              <a:rPr lang="en-IN" sz="1260" b="1" i="0" kern="1200">
                <a:solidFill>
                  <a:srgbClr val="000000"/>
                </a:solidFill>
                <a:latin typeface="IBM Plex Sans" panose="020B0503050203000203" pitchFamily="34" charset="0"/>
                <a:ea typeface="+mn-ea"/>
                <a:cs typeface="Times New Roman" panose="02020603050405020304" pitchFamily="18" charset="0"/>
              </a:rPr>
              <a:t>User Interview</a:t>
            </a:r>
            <a:endParaRPr lang="en-IN" b="1">
              <a:solidFill>
                <a:srgbClr val="000000"/>
              </a:solidFill>
              <a:latin typeface="IBM Plex Sans" panose="020B050305020300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6716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1CFBA-636D-398F-0119-86CA5318215C}"/>
              </a:ext>
            </a:extLst>
          </p:cNvPr>
          <p:cNvSpPr>
            <a:spLocks noGrp="1"/>
          </p:cNvSpPr>
          <p:nvPr>
            <p:ph type="title"/>
          </p:nvPr>
        </p:nvSpPr>
        <p:spPr>
          <a:xfrm>
            <a:off x="639098" y="629265"/>
            <a:ext cx="4588583" cy="627356"/>
          </a:xfrm>
        </p:spPr>
        <p:txBody>
          <a:bodyPr vert="horz" lIns="91440" tIns="45720" rIns="91440" bIns="45720" rtlCol="0" anchor="ctr">
            <a:normAutofit/>
          </a:bodyPr>
          <a:lstStyle/>
          <a:p>
            <a:r>
              <a:rPr lang="en-US" sz="2800" dirty="0">
                <a:solidFill>
                  <a:srgbClr val="FFFFFF"/>
                </a:solidFill>
              </a:rPr>
              <a:t>1.</a:t>
            </a:r>
            <a:r>
              <a:rPr lang="en-US" sz="2800" u="sng" dirty="0">
                <a:solidFill>
                  <a:srgbClr val="FFFFFF"/>
                </a:solidFill>
                <a:effectLst/>
              </a:rPr>
              <a:t> </a:t>
            </a:r>
            <a:r>
              <a:rPr lang="en-US" sz="2800" dirty="0">
                <a:solidFill>
                  <a:srgbClr val="FFFFFF"/>
                </a:solidFill>
                <a:effectLst/>
              </a:rPr>
              <a:t>Industry Reports</a:t>
            </a:r>
            <a:endParaRPr lang="en-US" sz="2800" dirty="0">
              <a:solidFill>
                <a:srgbClr val="FFFFFF"/>
              </a:solidFill>
            </a:endParaRPr>
          </a:p>
        </p:txBody>
      </p:sp>
      <p:pic>
        <p:nvPicPr>
          <p:cNvPr id="29" name="Content Placeholder 5" descr="Graph">
            <a:extLst>
              <a:ext uri="{FF2B5EF4-FFF2-40B4-BE49-F238E27FC236}">
                <a16:creationId xmlns:a16="http://schemas.microsoft.com/office/drawing/2014/main" id="{B5E047BF-226F-9295-68E8-3257E75BC78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393" r="19525"/>
          <a:stretch/>
        </p:blipFill>
        <p:spPr>
          <a:xfrm>
            <a:off x="6233372" y="3808752"/>
            <a:ext cx="2512466" cy="1871356"/>
          </a:xfrm>
          <a:prstGeom prst="rect">
            <a:avLst/>
          </a:prstGeom>
        </p:spPr>
      </p:pic>
      <p:sp>
        <p:nvSpPr>
          <p:cNvPr id="4" name="Text Placeholder 3">
            <a:extLst>
              <a:ext uri="{FF2B5EF4-FFF2-40B4-BE49-F238E27FC236}">
                <a16:creationId xmlns:a16="http://schemas.microsoft.com/office/drawing/2014/main" id="{4DBB0703-4208-2702-5692-B5143A4BE6EB}"/>
              </a:ext>
            </a:extLst>
          </p:cNvPr>
          <p:cNvSpPr>
            <a:spLocks noGrp="1"/>
          </p:cNvSpPr>
          <p:nvPr>
            <p:ph type="body" sz="half" idx="2"/>
          </p:nvPr>
        </p:nvSpPr>
        <p:spPr>
          <a:xfrm>
            <a:off x="649546" y="1276082"/>
            <a:ext cx="4794373" cy="2106413"/>
          </a:xfrm>
        </p:spPr>
        <p:txBody>
          <a:bodyPr vert="horz" lIns="91440" tIns="45720" rIns="91440" bIns="45720" rtlCol="0" anchor="ctr">
            <a:normAutofit/>
          </a:bodyPr>
          <a:lstStyle/>
          <a:p>
            <a:pPr>
              <a:buFont typeface="Wingdings 3" charset="2"/>
              <a:buChar char=""/>
            </a:pPr>
            <a:r>
              <a:rPr lang="en-US" dirty="0">
                <a:solidFill>
                  <a:srgbClr val="FFFFFF"/>
                </a:solidFill>
              </a:rPr>
              <a:t>According to industry reports, the IT, Finance, and Marketing sectors show high potential for developing Hybrid and Remote work culture. </a:t>
            </a:r>
          </a:p>
          <a:p>
            <a:pPr>
              <a:buFont typeface="Wingdings 3" charset="2"/>
              <a:buChar char=""/>
            </a:pPr>
            <a:r>
              <a:rPr lang="en-US" dirty="0">
                <a:solidFill>
                  <a:srgbClr val="FFFFFF"/>
                </a:solidFill>
              </a:rPr>
              <a:t>Nearly 70% of employees in digital fields prefer a combination of remote and on-site work models, while 25% opt for completely remote work, and the remaining 5% prefer working solely from the office.</a:t>
            </a:r>
          </a:p>
        </p:txBody>
      </p:sp>
      <p:sp>
        <p:nvSpPr>
          <p:cNvPr id="9" name="Title 1">
            <a:extLst>
              <a:ext uri="{FF2B5EF4-FFF2-40B4-BE49-F238E27FC236}">
                <a16:creationId xmlns:a16="http://schemas.microsoft.com/office/drawing/2014/main" id="{C907AE0C-977D-F87D-55B9-7212FCF6748E}"/>
              </a:ext>
            </a:extLst>
          </p:cNvPr>
          <p:cNvSpPr txBox="1">
            <a:spLocks/>
          </p:cNvSpPr>
          <p:nvPr/>
        </p:nvSpPr>
        <p:spPr bwMode="gray">
          <a:xfrm>
            <a:off x="645470" y="3237296"/>
            <a:ext cx="4678476" cy="67040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dirty="0">
                <a:solidFill>
                  <a:schemeClr val="tx1"/>
                </a:solidFill>
              </a:rPr>
              <a:t>2.Market Size and Growth</a:t>
            </a:r>
          </a:p>
        </p:txBody>
      </p:sp>
      <p:sp>
        <p:nvSpPr>
          <p:cNvPr id="10" name="Text Placeholder 3">
            <a:extLst>
              <a:ext uri="{FF2B5EF4-FFF2-40B4-BE49-F238E27FC236}">
                <a16:creationId xmlns:a16="http://schemas.microsoft.com/office/drawing/2014/main" id="{28A94BC6-1698-12B0-9D04-5E8777F47F30}"/>
              </a:ext>
            </a:extLst>
          </p:cNvPr>
          <p:cNvSpPr txBox="1">
            <a:spLocks/>
          </p:cNvSpPr>
          <p:nvPr/>
        </p:nvSpPr>
        <p:spPr bwMode="gray">
          <a:xfrm>
            <a:off x="668576" y="3803662"/>
            <a:ext cx="4317497" cy="2106413"/>
          </a:xfrm>
          <a:prstGeom prst="rect">
            <a:avLst/>
          </a:prstGeom>
        </p:spPr>
        <p:txBody>
          <a:bodyPr vert="horz" lIns="91440" tIns="45720" rIns="91440" bIns="45720" rtlCol="0">
            <a:normAutofit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pPr>
              <a:buFont typeface="Wingdings 3" charset="2"/>
              <a:buChar char=""/>
            </a:pPr>
            <a:r>
              <a:rPr lang="en-US" dirty="0">
                <a:solidFill>
                  <a:schemeClr val="tx1"/>
                </a:solidFill>
              </a:rPr>
              <a:t>The market size and growth trends indicate that around 60% of companies operate in a hybrid model, with 20% fully remote and another 20% working in-office full-time</a:t>
            </a:r>
          </a:p>
          <a:p>
            <a:pPr>
              <a:buFont typeface="Wingdings 3" charset="2"/>
              <a:buChar char=""/>
            </a:pPr>
            <a:r>
              <a:rPr lang="en-US" dirty="0">
                <a:solidFill>
                  <a:schemeClr val="tx1"/>
                </a:solidFill>
              </a:rPr>
              <a:t>The Global Remote Workplace Services Market is projected to grow from USD 20.1 billion in 2022 to USD 58.5 billion by 2027, with a CAGR of 23.8% during the forecast period, as reported by </a:t>
            </a:r>
            <a:r>
              <a:rPr lang="en-US" dirty="0" err="1">
                <a:solidFill>
                  <a:schemeClr val="tx1"/>
                </a:solidFill>
              </a:rPr>
              <a:t>MarketsandMarkets</a:t>
            </a:r>
            <a:endParaRPr lang="en-US" dirty="0">
              <a:solidFill>
                <a:schemeClr val="tx1"/>
              </a:solidFill>
            </a:endParaRPr>
          </a:p>
        </p:txBody>
      </p:sp>
      <p:sp>
        <p:nvSpPr>
          <p:cNvPr id="21" name="Title 1">
            <a:extLst>
              <a:ext uri="{FF2B5EF4-FFF2-40B4-BE49-F238E27FC236}">
                <a16:creationId xmlns:a16="http://schemas.microsoft.com/office/drawing/2014/main" id="{B138FDE5-7D2C-D637-27F6-3A3E44695FEF}"/>
              </a:ext>
            </a:extLst>
          </p:cNvPr>
          <p:cNvSpPr txBox="1">
            <a:spLocks/>
          </p:cNvSpPr>
          <p:nvPr/>
        </p:nvSpPr>
        <p:spPr bwMode="gray">
          <a:xfrm>
            <a:off x="6215774" y="681152"/>
            <a:ext cx="4342477" cy="513735"/>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rgbClr val="FFFFFF"/>
                </a:solidFill>
              </a:rPr>
              <a:t>3. Target Market Segments</a:t>
            </a:r>
          </a:p>
        </p:txBody>
      </p:sp>
      <p:sp>
        <p:nvSpPr>
          <p:cNvPr id="23" name="Text Placeholder 3">
            <a:extLst>
              <a:ext uri="{FF2B5EF4-FFF2-40B4-BE49-F238E27FC236}">
                <a16:creationId xmlns:a16="http://schemas.microsoft.com/office/drawing/2014/main" id="{18FF3197-AE68-7A01-7EA7-A51CF71FE464}"/>
              </a:ext>
            </a:extLst>
          </p:cNvPr>
          <p:cNvSpPr txBox="1">
            <a:spLocks/>
          </p:cNvSpPr>
          <p:nvPr/>
        </p:nvSpPr>
        <p:spPr bwMode="gray">
          <a:xfrm>
            <a:off x="6215774" y="1228755"/>
            <a:ext cx="4804821" cy="2267565"/>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pPr>
              <a:buFont typeface="Wingdings 3" charset="2"/>
              <a:buChar char=""/>
            </a:pPr>
            <a:r>
              <a:rPr lang="en-US" dirty="0">
                <a:solidFill>
                  <a:srgbClr val="FFFFFF"/>
                </a:solidFill>
              </a:rPr>
              <a:t>As per different research report IT, Finance, and Marketing sector Industries having high potential to opting the Hybrid and Remote working model. </a:t>
            </a:r>
          </a:p>
          <a:p>
            <a:pPr>
              <a:buFont typeface="Wingdings 3" charset="2"/>
              <a:buChar char=""/>
            </a:pPr>
            <a:r>
              <a:rPr lang="en-US" dirty="0">
                <a:solidFill>
                  <a:srgbClr val="FFFFFF"/>
                </a:solidFill>
              </a:rPr>
              <a:t>These are the main pillars of job market. More than 60% of employees working in these Industries so the Market size and the need for Remote workplace service is high. So I am going to target these 3 Industries for my product. </a:t>
            </a:r>
          </a:p>
        </p:txBody>
      </p:sp>
      <p:pic>
        <p:nvPicPr>
          <p:cNvPr id="31" name="Content Placeholder 5" descr="A person reaching for a paper on a table full of paper and sticky notes">
            <a:extLst>
              <a:ext uri="{FF2B5EF4-FFF2-40B4-BE49-F238E27FC236}">
                <a16:creationId xmlns:a16="http://schemas.microsoft.com/office/drawing/2014/main" id="{B20F80E4-4D62-931D-5B09-A850F890B523}"/>
              </a:ext>
            </a:extLst>
          </p:cNvPr>
          <p:cNvPicPr>
            <a:picLocks noChangeAspect="1"/>
          </p:cNvPicPr>
          <p:nvPr/>
        </p:nvPicPr>
        <p:blipFill rotWithShape="1">
          <a:blip r:embed="rId3">
            <a:extLst>
              <a:ext uri="{28A0092B-C50C-407E-A947-70E740481C1C}">
                <a14:useLocalDpi xmlns:a14="http://schemas.microsoft.com/office/drawing/2010/main" val="0"/>
              </a:ext>
            </a:extLst>
          </a:blip>
          <a:srcRect l="21554" r="22651" b="-2"/>
          <a:stretch/>
        </p:blipFill>
        <p:spPr>
          <a:xfrm>
            <a:off x="8501712" y="3803662"/>
            <a:ext cx="2743800" cy="1917646"/>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33" name="Title 1">
            <a:extLst>
              <a:ext uri="{FF2B5EF4-FFF2-40B4-BE49-F238E27FC236}">
                <a16:creationId xmlns:a16="http://schemas.microsoft.com/office/drawing/2014/main" id="{EF05BDC9-C04C-2E21-720B-CA50723A5D14}"/>
              </a:ext>
            </a:extLst>
          </p:cNvPr>
          <p:cNvSpPr txBox="1">
            <a:spLocks/>
          </p:cNvSpPr>
          <p:nvPr/>
        </p:nvSpPr>
        <p:spPr bwMode="gray">
          <a:xfrm>
            <a:off x="4057741" y="-105580"/>
            <a:ext cx="4588583" cy="6273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rgbClr val="FFFFFF"/>
                </a:solidFill>
              </a:rPr>
              <a:t>A</a:t>
            </a:r>
            <a:r>
              <a:rPr lang="en-US" sz="2800" b="1" dirty="0">
                <a:solidFill>
                  <a:srgbClr val="FFFFFF"/>
                </a:solidFill>
              </a:rPr>
              <a:t>. Market Analysis</a:t>
            </a:r>
          </a:p>
        </p:txBody>
      </p:sp>
    </p:spTree>
    <p:extLst>
      <p:ext uri="{BB962C8B-B14F-4D97-AF65-F5344CB8AC3E}">
        <p14:creationId xmlns:p14="http://schemas.microsoft.com/office/powerpoint/2010/main" val="289317852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6C5C0A-371D-C6D5-1DDE-D1235E4F3C4E}"/>
              </a:ext>
            </a:extLst>
          </p:cNvPr>
          <p:cNvSpPr>
            <a:spLocks noGrp="1"/>
          </p:cNvSpPr>
          <p:nvPr>
            <p:ph type="title"/>
          </p:nvPr>
        </p:nvSpPr>
        <p:spPr>
          <a:xfrm>
            <a:off x="806059" y="721567"/>
            <a:ext cx="2793158" cy="457695"/>
          </a:xfrm>
        </p:spPr>
        <p:txBody>
          <a:bodyPr/>
          <a:lstStyle/>
          <a:p>
            <a:r>
              <a:rPr lang="en-IN" dirty="0">
                <a:solidFill>
                  <a:schemeClr val="tx1"/>
                </a:solidFill>
              </a:rPr>
              <a:t>4. SWOT Analysis</a:t>
            </a:r>
          </a:p>
        </p:txBody>
      </p:sp>
      <p:sp>
        <p:nvSpPr>
          <p:cNvPr id="10" name="Content Placeholder 9">
            <a:extLst>
              <a:ext uri="{FF2B5EF4-FFF2-40B4-BE49-F238E27FC236}">
                <a16:creationId xmlns:a16="http://schemas.microsoft.com/office/drawing/2014/main" id="{EE94C312-5C3C-CD5E-4F3C-5EF5778DAADC}"/>
              </a:ext>
            </a:extLst>
          </p:cNvPr>
          <p:cNvSpPr>
            <a:spLocks noGrp="1"/>
          </p:cNvSpPr>
          <p:nvPr>
            <p:ph idx="1"/>
          </p:nvPr>
        </p:nvSpPr>
        <p:spPr>
          <a:xfrm>
            <a:off x="6096000" y="533396"/>
            <a:ext cx="3136619" cy="417018"/>
          </a:xfrm>
        </p:spPr>
        <p:txBody>
          <a:bodyPr>
            <a:normAutofit fontScale="92500" lnSpcReduction="10000"/>
          </a:bodyPr>
          <a:lstStyle/>
          <a:p>
            <a:pPr marL="0" indent="0">
              <a:buNone/>
            </a:pPr>
            <a:r>
              <a:rPr lang="en-IN" sz="2400" dirty="0">
                <a:solidFill>
                  <a:schemeClr val="accent1">
                    <a:lumMod val="20000"/>
                    <a:lumOff val="80000"/>
                  </a:schemeClr>
                </a:solidFill>
                <a:effectLst/>
                <a:latin typeface="IBM Plex Sans" panose="020B0503050203000203" pitchFamily="34" charset="0"/>
                <a:ea typeface="Calibri" panose="020F0502020204030204" pitchFamily="34" charset="0"/>
                <a:cs typeface="Times New Roman" panose="02020603050405020304" pitchFamily="18" charset="0"/>
              </a:rPr>
              <a:t>5.</a:t>
            </a:r>
            <a:r>
              <a:rPr lang="en-IN" sz="2400" b="1" dirty="0">
                <a:solidFill>
                  <a:schemeClr val="accent1">
                    <a:lumMod val="20000"/>
                    <a:lumOff val="80000"/>
                  </a:schemeClr>
                </a:solidFill>
                <a:effectLst/>
                <a:latin typeface="IBM Plex Sans" panose="020B0503050203000203" pitchFamily="34" charset="0"/>
                <a:ea typeface="Calibri" panose="020F0502020204030204" pitchFamily="34" charset="0"/>
                <a:cs typeface="Times New Roman" panose="02020603050405020304" pitchFamily="18" charset="0"/>
              </a:rPr>
              <a:t>Barriers to Entry</a:t>
            </a:r>
            <a:endParaRPr lang="en-IN" sz="2400" b="1" dirty="0">
              <a:solidFill>
                <a:schemeClr val="accent1">
                  <a:lumMod val="20000"/>
                  <a:lumOff val="80000"/>
                </a:schemeClr>
              </a:solidFill>
            </a:endParaRPr>
          </a:p>
        </p:txBody>
      </p:sp>
      <p:graphicFrame>
        <p:nvGraphicFramePr>
          <p:cNvPr id="68" name="Text Placeholder 7">
            <a:extLst>
              <a:ext uri="{FF2B5EF4-FFF2-40B4-BE49-F238E27FC236}">
                <a16:creationId xmlns:a16="http://schemas.microsoft.com/office/drawing/2014/main" id="{AF62B9BE-7F6F-1879-3D90-80702FD4B02A}"/>
              </a:ext>
            </a:extLst>
          </p:cNvPr>
          <p:cNvGraphicFramePr/>
          <p:nvPr>
            <p:extLst>
              <p:ext uri="{D42A27DB-BD31-4B8C-83A1-F6EECF244321}">
                <p14:modId xmlns:p14="http://schemas.microsoft.com/office/powerpoint/2010/main" val="1311940322"/>
              </p:ext>
            </p:extLst>
          </p:nvPr>
        </p:nvGraphicFramePr>
        <p:xfrm>
          <a:off x="423335" y="1254554"/>
          <a:ext cx="4810970" cy="47652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5" name="Content Placeholder 6">
            <a:extLst>
              <a:ext uri="{FF2B5EF4-FFF2-40B4-BE49-F238E27FC236}">
                <a16:creationId xmlns:a16="http://schemas.microsoft.com/office/drawing/2014/main" id="{267A8109-9468-7539-EF79-53B000DF7639}"/>
              </a:ext>
            </a:extLst>
          </p:cNvPr>
          <p:cNvGraphicFramePr>
            <a:graphicFrameLocks/>
          </p:cNvGraphicFramePr>
          <p:nvPr>
            <p:extLst>
              <p:ext uri="{D42A27DB-BD31-4B8C-83A1-F6EECF244321}">
                <p14:modId xmlns:p14="http://schemas.microsoft.com/office/powerpoint/2010/main" val="4258393468"/>
              </p:ext>
            </p:extLst>
          </p:nvPr>
        </p:nvGraphicFramePr>
        <p:xfrm>
          <a:off x="5112617" y="1490359"/>
          <a:ext cx="6146120" cy="4572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9231482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AAF970-2B10-ACDF-9DBC-9920C9F8C5C8}"/>
              </a:ext>
            </a:extLst>
          </p:cNvPr>
          <p:cNvSpPr>
            <a:spLocks noGrp="1"/>
          </p:cNvSpPr>
          <p:nvPr>
            <p:ph type="title"/>
          </p:nvPr>
        </p:nvSpPr>
        <p:spPr>
          <a:xfrm>
            <a:off x="4449884" y="18658"/>
            <a:ext cx="2793158" cy="466528"/>
          </a:xfrm>
        </p:spPr>
        <p:txBody>
          <a:bodyPr/>
          <a:lstStyle/>
          <a:p>
            <a:r>
              <a:rPr lang="en-IN" b="1" dirty="0">
                <a:solidFill>
                  <a:schemeClr val="accent1">
                    <a:lumMod val="20000"/>
                    <a:lumOff val="80000"/>
                  </a:schemeClr>
                </a:solidFill>
              </a:rPr>
              <a:t>B. User Research</a:t>
            </a:r>
          </a:p>
        </p:txBody>
      </p:sp>
      <p:graphicFrame>
        <p:nvGraphicFramePr>
          <p:cNvPr id="20" name="Content Placeholder 12">
            <a:extLst>
              <a:ext uri="{FF2B5EF4-FFF2-40B4-BE49-F238E27FC236}">
                <a16:creationId xmlns:a16="http://schemas.microsoft.com/office/drawing/2014/main" id="{195F854E-17C5-F3B8-2878-C0AEBBFB000E}"/>
              </a:ext>
            </a:extLst>
          </p:cNvPr>
          <p:cNvGraphicFramePr>
            <a:graphicFrameLocks noGrp="1"/>
          </p:cNvGraphicFramePr>
          <p:nvPr>
            <p:ph idx="1"/>
            <p:extLst>
              <p:ext uri="{D42A27DB-BD31-4B8C-83A1-F6EECF244321}">
                <p14:modId xmlns:p14="http://schemas.microsoft.com/office/powerpoint/2010/main" val="4013052977"/>
              </p:ext>
            </p:extLst>
          </p:nvPr>
        </p:nvGraphicFramePr>
        <p:xfrm>
          <a:off x="5480666" y="1156996"/>
          <a:ext cx="5777884" cy="51425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 Placeholder 8">
            <a:extLst>
              <a:ext uri="{FF2B5EF4-FFF2-40B4-BE49-F238E27FC236}">
                <a16:creationId xmlns:a16="http://schemas.microsoft.com/office/drawing/2014/main" id="{A99ACB22-970C-4705-59EF-1359B6FC9B3B}"/>
              </a:ext>
            </a:extLst>
          </p:cNvPr>
          <p:cNvSpPr>
            <a:spLocks noGrp="1"/>
          </p:cNvSpPr>
          <p:nvPr>
            <p:ph type="body" sz="half" idx="2"/>
          </p:nvPr>
        </p:nvSpPr>
        <p:spPr>
          <a:xfrm>
            <a:off x="1024325" y="1020148"/>
            <a:ext cx="3323740" cy="4708848"/>
          </a:xfrm>
        </p:spPr>
        <p:txBody>
          <a:bodyPr>
            <a:normAutofit/>
          </a:bodyPr>
          <a:lstStyle/>
          <a:p>
            <a:pPr marL="342900" lvl="0" indent="-342900">
              <a:lnSpc>
                <a:spcPct val="107000"/>
              </a:lnSpc>
              <a:buFont typeface="+mj-lt"/>
              <a:buAutoNum type="alphaLcParenR"/>
            </a:pPr>
            <a:r>
              <a:rPr lang="en-IN" sz="1600" b="1"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Target Industry</a:t>
            </a: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kern="100" dirty="0">
                <a:solidFill>
                  <a:schemeClr val="tx2">
                    <a:lumMod val="75000"/>
                  </a:schemeClr>
                </a:solidFill>
                <a:latin typeface="Calibri" panose="020F0502020204030204" pitchFamily="34" charset="0"/>
                <a:ea typeface="Calibri" panose="020F0502020204030204" pitchFamily="34" charset="0"/>
                <a:cs typeface="Times New Roman" panose="02020603050405020304" pitchFamily="18" charset="0"/>
              </a:rPr>
              <a:t>IT, Finance, and Marketing sector Industries</a:t>
            </a:r>
          </a:p>
          <a:p>
            <a:pPr marL="342900" lvl="0" indent="-342900">
              <a:lnSpc>
                <a:spcPct val="107000"/>
              </a:lnSpc>
              <a:buFont typeface="+mj-lt"/>
              <a:buAutoNum type="alphaLcParenR"/>
            </a:pPr>
            <a:r>
              <a:rPr lang="en-IN" sz="1600" b="1"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Purpose of Research</a:t>
            </a: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kern="100" dirty="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Identifying the pain points of current productivity tool and finding the best possible solution for the same.</a:t>
            </a:r>
          </a:p>
          <a:p>
            <a:pPr marL="342900" lvl="0" indent="-342900">
              <a:lnSpc>
                <a:spcPct val="107000"/>
              </a:lnSpc>
              <a:spcAft>
                <a:spcPts val="800"/>
              </a:spcAft>
              <a:buFont typeface="+mj-lt"/>
              <a:buAutoNum type="alphaLcParenR"/>
            </a:pPr>
            <a:r>
              <a:rPr lang="en-IN" sz="1600" b="1" kern="1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Research Methodology</a:t>
            </a: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kern="100" dirty="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Secondary research using Market Research Report and Primary Research of User interview</a:t>
            </a:r>
          </a:p>
          <a:p>
            <a:pPr marL="342900" lvl="0" indent="-342900">
              <a:lnSpc>
                <a:spcPct val="107000"/>
              </a:lnSpc>
              <a:spcAft>
                <a:spcPts val="800"/>
              </a:spcAft>
              <a:buFont typeface="+mj-lt"/>
              <a:buAutoNum type="alphaLcParenR"/>
            </a:pPr>
            <a:r>
              <a:rPr lang="en-IN" sz="1600" b="1"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Target User</a:t>
            </a:r>
            <a:r>
              <a:rPr lang="en-IN" sz="1600" b="1" dirty="0">
                <a:effectLst/>
                <a:latin typeface="Calibri" panose="020F0502020204030204" pitchFamily="34" charset="0"/>
                <a:ea typeface="Calibri" panose="020F0502020204030204" pitchFamily="34" charset="0"/>
                <a:cs typeface="Times New Roman" panose="02020603050405020304" pitchFamily="18" charset="0"/>
              </a:rPr>
              <a:t>:</a:t>
            </a: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TOP MNC companies, Indian companies who supports Hybrid &amp; Remote work</a:t>
            </a:r>
            <a:endParaRPr lang="en-IN" sz="1100" dirty="0">
              <a:solidFill>
                <a:schemeClr val="tx2">
                  <a:lumMod val="75000"/>
                </a:schemeClr>
              </a:solidFill>
            </a:endParaRPr>
          </a:p>
        </p:txBody>
      </p:sp>
      <p:sp>
        <p:nvSpPr>
          <p:cNvPr id="14" name="Title 10">
            <a:extLst>
              <a:ext uri="{FF2B5EF4-FFF2-40B4-BE49-F238E27FC236}">
                <a16:creationId xmlns:a16="http://schemas.microsoft.com/office/drawing/2014/main" id="{D91C45C2-482A-04D7-D564-D7640D3A4205}"/>
              </a:ext>
            </a:extLst>
          </p:cNvPr>
          <p:cNvSpPr txBox="1">
            <a:spLocks/>
          </p:cNvSpPr>
          <p:nvPr/>
        </p:nvSpPr>
        <p:spPr bwMode="gray">
          <a:xfrm>
            <a:off x="692754" y="486747"/>
            <a:ext cx="3255358" cy="533400"/>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chemeClr val="accent1">
                    <a:lumMod val="20000"/>
                    <a:lumOff val="80000"/>
                  </a:schemeClr>
                </a:solidFill>
              </a:rPr>
              <a:t>1. Research Enquiry</a:t>
            </a:r>
          </a:p>
        </p:txBody>
      </p:sp>
      <p:sp>
        <p:nvSpPr>
          <p:cNvPr id="16" name="TextBox 15">
            <a:extLst>
              <a:ext uri="{FF2B5EF4-FFF2-40B4-BE49-F238E27FC236}">
                <a16:creationId xmlns:a16="http://schemas.microsoft.com/office/drawing/2014/main" id="{DBA14E71-696E-91D9-A4FB-C61D18DED6E9}"/>
              </a:ext>
            </a:extLst>
          </p:cNvPr>
          <p:cNvSpPr txBox="1"/>
          <p:nvPr/>
        </p:nvSpPr>
        <p:spPr>
          <a:xfrm>
            <a:off x="6458631" y="590258"/>
            <a:ext cx="3821954" cy="461665"/>
          </a:xfrm>
          <a:prstGeom prst="rect">
            <a:avLst/>
          </a:prstGeom>
          <a:noFill/>
        </p:spPr>
        <p:txBody>
          <a:bodyPr wrap="square">
            <a:spAutoFit/>
          </a:bodyPr>
          <a:lstStyle/>
          <a:p>
            <a:r>
              <a:rPr lang="en-IN" sz="2400" b="1" dirty="0">
                <a:solidFill>
                  <a:schemeClr val="accent1">
                    <a:lumMod val="20000"/>
                    <a:lumOff val="80000"/>
                  </a:schemeClr>
                </a:solidFill>
                <a:latin typeface="+mj-lt"/>
                <a:ea typeface="+mj-ea"/>
                <a:cs typeface="+mj-cs"/>
              </a:rPr>
              <a:t>2. STP on Market</a:t>
            </a:r>
          </a:p>
        </p:txBody>
      </p:sp>
    </p:spTree>
    <p:extLst>
      <p:ext uri="{BB962C8B-B14F-4D97-AF65-F5344CB8AC3E}">
        <p14:creationId xmlns:p14="http://schemas.microsoft.com/office/powerpoint/2010/main" val="76817922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AAF970-2B10-ACDF-9DBC-9920C9F8C5C8}"/>
              </a:ext>
            </a:extLst>
          </p:cNvPr>
          <p:cNvSpPr>
            <a:spLocks noGrp="1"/>
          </p:cNvSpPr>
          <p:nvPr>
            <p:ph type="title"/>
          </p:nvPr>
        </p:nvSpPr>
        <p:spPr>
          <a:xfrm>
            <a:off x="4449884" y="18658"/>
            <a:ext cx="2793158" cy="466528"/>
          </a:xfrm>
        </p:spPr>
        <p:txBody>
          <a:bodyPr/>
          <a:lstStyle/>
          <a:p>
            <a:r>
              <a:rPr lang="en-IN" b="1" dirty="0">
                <a:solidFill>
                  <a:schemeClr val="accent1">
                    <a:lumMod val="20000"/>
                    <a:lumOff val="80000"/>
                  </a:schemeClr>
                </a:solidFill>
              </a:rPr>
              <a:t>B. User Research</a:t>
            </a:r>
          </a:p>
        </p:txBody>
      </p:sp>
      <p:sp>
        <p:nvSpPr>
          <p:cNvPr id="3" name="Content Placeholder 2">
            <a:extLst>
              <a:ext uri="{FF2B5EF4-FFF2-40B4-BE49-F238E27FC236}">
                <a16:creationId xmlns:a16="http://schemas.microsoft.com/office/drawing/2014/main" id="{2C3162A5-3936-7C3C-0647-517476762877}"/>
              </a:ext>
            </a:extLst>
          </p:cNvPr>
          <p:cNvSpPr>
            <a:spLocks noGrp="1"/>
          </p:cNvSpPr>
          <p:nvPr>
            <p:ph idx="1"/>
          </p:nvPr>
        </p:nvSpPr>
        <p:spPr>
          <a:xfrm>
            <a:off x="4982547" y="485186"/>
            <a:ext cx="6516699" cy="5952936"/>
          </a:xfrm>
        </p:spPr>
        <p:txBody>
          <a:bodyPr>
            <a:normAutofit fontScale="62500" lnSpcReduction="20000"/>
          </a:bodyPr>
          <a:lstStyle/>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Interview Questions: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Can you describe your typical workday and the tasks you perform as part of your role?</a:t>
            </a:r>
          </a:p>
          <a:p>
            <a:pPr marL="342900" lvl="0" indent="-342900">
              <a:lnSpc>
                <a:spcPct val="107000"/>
              </a:lnSpc>
              <a:buFont typeface="+mj-lt"/>
              <a:buAutoNum type="arabicParen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How do you currently manage and prioritize your tasks and projects?</a:t>
            </a:r>
          </a:p>
          <a:p>
            <a:pPr marL="342900" lvl="0" indent="-342900">
              <a:lnSpc>
                <a:spcPct val="107000"/>
              </a:lnSpc>
              <a:buFont typeface="+mj-lt"/>
              <a:buAutoNum type="arabicParen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What are the main challenges you face when collaborating with your team, especially when some team members work remotely?</a:t>
            </a:r>
          </a:p>
          <a:p>
            <a:pPr marL="342900" lvl="0" indent="-342900">
              <a:lnSpc>
                <a:spcPct val="107000"/>
              </a:lnSpc>
              <a:buFont typeface="+mj-lt"/>
              <a:buAutoNum type="arabicParen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Can you share any specific instances where you felt that communication or collaboration hindered productivity in your team?</a:t>
            </a:r>
          </a:p>
          <a:p>
            <a:pPr marL="342900" lvl="0" indent="-342900">
              <a:lnSpc>
                <a:spcPct val="107000"/>
              </a:lnSpc>
              <a:buFont typeface="+mj-lt"/>
              <a:buAutoNum type="arabicParen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What tools or platforms do you currently use to stay organized and collaborate with your team?</a:t>
            </a:r>
          </a:p>
          <a:p>
            <a:pPr marL="342900" lvl="0" indent="-342900">
              <a:lnSpc>
                <a:spcPct val="107000"/>
              </a:lnSpc>
              <a:buFont typeface="+mj-lt"/>
              <a:buAutoNum type="arabicParen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How do you handle project deadlines and ensure everyone is on the same page regarding project progress?</a:t>
            </a:r>
          </a:p>
          <a:p>
            <a:pPr marL="342900" lvl="0" indent="-342900">
              <a:lnSpc>
                <a:spcPct val="107000"/>
              </a:lnSpc>
              <a:buFont typeface="+mj-lt"/>
              <a:buAutoNum type="arabicParen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Are there any specific features or functionalities you find lacking in your current productivity tools?</a:t>
            </a:r>
          </a:p>
          <a:p>
            <a:pPr marL="342900" lvl="0" indent="-342900">
              <a:lnSpc>
                <a:spcPct val="107000"/>
              </a:lnSpc>
              <a:buFont typeface="+mj-lt"/>
              <a:buAutoNum type="arabicParen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What security and privacy concerns do you have when using collaboration platforms?</a:t>
            </a:r>
          </a:p>
          <a:p>
            <a:pPr marL="342900" lvl="0" indent="-342900">
              <a:lnSpc>
                <a:spcPct val="107000"/>
              </a:lnSpc>
              <a:buFont typeface="+mj-lt"/>
              <a:buAutoNum type="arabicParen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How important is real-time communication to you and your team's productivity?</a:t>
            </a:r>
          </a:p>
          <a:p>
            <a:pPr marL="342900" lvl="0" indent="-342900">
              <a:lnSpc>
                <a:spcPct val="107000"/>
              </a:lnSpc>
              <a:buFont typeface="+mj-lt"/>
              <a:buAutoNum type="arabicParen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Do you prefer a unified platform that combines multiple productivity features or separate tools for specific tasks?</a:t>
            </a:r>
          </a:p>
          <a:p>
            <a:pPr marL="342900" lvl="0" indent="-342900">
              <a:lnSpc>
                <a:spcPct val="107000"/>
              </a:lnSpc>
              <a:buFont typeface="+mj-lt"/>
              <a:buAutoNum type="arabicParen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How do you feel about adopting new productivity tools? What would encourage you to switch to a new platform?</a:t>
            </a:r>
          </a:p>
          <a:p>
            <a:pPr marL="342900" lvl="0" indent="-342900">
              <a:lnSpc>
                <a:spcPct val="107000"/>
              </a:lnSpc>
              <a:buFont typeface="+mj-lt"/>
              <a:buAutoNum type="arabicParen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What factors influence your decision to recommend a productivity tool to your team or organization?</a:t>
            </a:r>
          </a:p>
          <a:p>
            <a:pPr marL="342900" lvl="0" indent="-342900">
              <a:lnSpc>
                <a:spcPct val="107000"/>
              </a:lnSpc>
              <a:buFont typeface="+mj-lt"/>
              <a:buAutoNum type="arabicParen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Are there any specific integrations with other tools or software that you would like to see in a productivity platform?</a:t>
            </a:r>
          </a:p>
          <a:p>
            <a:pPr marL="342900" lvl="0" indent="-342900">
              <a:lnSpc>
                <a:spcPct val="107000"/>
              </a:lnSpc>
              <a:buFont typeface="+mj-lt"/>
              <a:buAutoNum type="arabicParen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How do you measure your team's productivity, and what insights do you gain from these metrics?</a:t>
            </a:r>
          </a:p>
          <a:p>
            <a:pPr marL="342900" lvl="0" indent="-342900">
              <a:lnSpc>
                <a:spcPct val="107000"/>
              </a:lnSpc>
              <a:spcAft>
                <a:spcPts val="800"/>
              </a:spcAft>
              <a:buFont typeface="+mj-lt"/>
              <a:buAutoNum type="arabicParen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How important is personalization and customization in productivity tools to meet your team's unique workflow needs?</a:t>
            </a:r>
          </a:p>
          <a:p>
            <a:pPr marL="0" indent="0">
              <a:buNone/>
            </a:pPr>
            <a:endParaRPr lang="en-IN" dirty="0"/>
          </a:p>
        </p:txBody>
      </p:sp>
      <p:sp>
        <p:nvSpPr>
          <p:cNvPr id="9" name="Text Placeholder 8">
            <a:extLst>
              <a:ext uri="{FF2B5EF4-FFF2-40B4-BE49-F238E27FC236}">
                <a16:creationId xmlns:a16="http://schemas.microsoft.com/office/drawing/2014/main" id="{A99ACB22-970C-4705-59EF-1359B6FC9B3B}"/>
              </a:ext>
            </a:extLst>
          </p:cNvPr>
          <p:cNvSpPr>
            <a:spLocks noGrp="1"/>
          </p:cNvSpPr>
          <p:nvPr>
            <p:ph type="body" sz="half" idx="2"/>
          </p:nvPr>
        </p:nvSpPr>
        <p:spPr>
          <a:xfrm>
            <a:off x="1024325" y="1020148"/>
            <a:ext cx="3323740" cy="4708848"/>
          </a:xfrm>
        </p:spPr>
        <p:txBody>
          <a:bodyPr>
            <a:normAutofit fontScale="62500" lnSpcReduction="20000"/>
          </a:bodyPr>
          <a:lstStyle/>
          <a:p>
            <a:pPr marL="914400">
              <a:lnSpc>
                <a:spcPct val="107000"/>
              </a:lnSpc>
            </a:pPr>
            <a:r>
              <a:rPr lang="en-IN" sz="1800" b="1"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Interview I taken with my friend (Rakesh) working as Assistant Manager in Indian Startup </a:t>
            </a:r>
            <a:r>
              <a:rPr lang="en-IN" sz="1800" b="1" kern="100" dirty="0" err="1">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Wipfli</a:t>
            </a:r>
            <a:r>
              <a:rPr lang="en-IN" sz="1800" b="1"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Before conducting the interview I have taken him with few screening questions to check whether he qualifies or not. Those questions are:</a:t>
            </a:r>
            <a:endParaRPr lang="en-IN" sz="1800"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pPr>
            <a:r>
              <a:rPr lang="en-IN" sz="1800" b="1"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1800" b="1"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What is your Full Name ?</a:t>
            </a:r>
            <a:endParaRPr lang="en-IN" sz="1800"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1800" b="1"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Your Age ? </a:t>
            </a:r>
            <a:r>
              <a:rPr lang="en-IN" sz="1800" b="1"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IN" sz="1800" b="1"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  a) &lt;18, b) 18-32, c) 33-50, d) &gt;50</a:t>
            </a:r>
            <a:endParaRPr lang="en-IN" sz="1800"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1800" b="1"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Which Company you are working?</a:t>
            </a:r>
            <a:endParaRPr lang="en-IN" sz="1800"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arenR"/>
            </a:pPr>
            <a:r>
              <a:rPr lang="en-IN" sz="1800" b="1"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How is your company Working Model ? </a:t>
            </a:r>
            <a:endParaRPr lang="en-IN" sz="1800"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lphaLcParenR"/>
            </a:pPr>
            <a:r>
              <a:rPr lang="en-IN" sz="1600" b="1"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Fully Remote</a:t>
            </a:r>
            <a:endParaRPr lang="en-IN" sz="1600"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lphaLcParenR"/>
            </a:pPr>
            <a:r>
              <a:rPr lang="en-IN" sz="1600" b="1"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Hybrid</a:t>
            </a:r>
            <a:endParaRPr lang="en-IN" sz="1600"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lphaLcParenR"/>
            </a:pPr>
            <a:r>
              <a:rPr lang="en-IN" sz="1600" b="1"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Full time In office</a:t>
            </a:r>
            <a:endParaRPr lang="en-IN" sz="1600"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arenR"/>
            </a:pPr>
            <a:r>
              <a:rPr lang="en-IN" sz="1800" b="1"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Have you used any Productivity tool for your work? If yes which is the one?</a:t>
            </a:r>
            <a:endParaRPr lang="en-IN" sz="1800"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Based on the above screening questions he qualified for my interview questions. So here are the top 15 questions I have asked him during conducting the interview.</a:t>
            </a:r>
            <a:endParaRPr lang="en-IN" sz="1800" kern="1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endParaRPr lang="en-IN" sz="1100" dirty="0">
              <a:solidFill>
                <a:schemeClr val="tx2">
                  <a:lumMod val="75000"/>
                </a:schemeClr>
              </a:solidFill>
            </a:endParaRPr>
          </a:p>
        </p:txBody>
      </p:sp>
      <p:sp>
        <p:nvSpPr>
          <p:cNvPr id="14" name="Title 10">
            <a:extLst>
              <a:ext uri="{FF2B5EF4-FFF2-40B4-BE49-F238E27FC236}">
                <a16:creationId xmlns:a16="http://schemas.microsoft.com/office/drawing/2014/main" id="{D91C45C2-482A-04D7-D564-D7640D3A4205}"/>
              </a:ext>
            </a:extLst>
          </p:cNvPr>
          <p:cNvSpPr txBox="1">
            <a:spLocks/>
          </p:cNvSpPr>
          <p:nvPr/>
        </p:nvSpPr>
        <p:spPr bwMode="gray">
          <a:xfrm>
            <a:off x="692754" y="486747"/>
            <a:ext cx="3255358" cy="533400"/>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chemeClr val="accent1">
                    <a:lumMod val="20000"/>
                    <a:lumOff val="80000"/>
                  </a:schemeClr>
                </a:solidFill>
              </a:rPr>
              <a:t>3. User Interview</a:t>
            </a:r>
          </a:p>
        </p:txBody>
      </p:sp>
    </p:spTree>
    <p:extLst>
      <p:ext uri="{BB962C8B-B14F-4D97-AF65-F5344CB8AC3E}">
        <p14:creationId xmlns:p14="http://schemas.microsoft.com/office/powerpoint/2010/main" val="47583593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AAF970-2B10-ACDF-9DBC-9920C9F8C5C8}"/>
              </a:ext>
            </a:extLst>
          </p:cNvPr>
          <p:cNvSpPr>
            <a:spLocks noGrp="1"/>
          </p:cNvSpPr>
          <p:nvPr>
            <p:ph type="title"/>
          </p:nvPr>
        </p:nvSpPr>
        <p:spPr>
          <a:xfrm>
            <a:off x="4449884" y="18658"/>
            <a:ext cx="2793158" cy="466528"/>
          </a:xfrm>
        </p:spPr>
        <p:txBody>
          <a:bodyPr/>
          <a:lstStyle/>
          <a:p>
            <a:r>
              <a:rPr lang="en-IN" b="1" dirty="0">
                <a:solidFill>
                  <a:schemeClr val="accent1">
                    <a:lumMod val="20000"/>
                    <a:lumOff val="80000"/>
                  </a:schemeClr>
                </a:solidFill>
              </a:rPr>
              <a:t>B. User Research</a:t>
            </a:r>
          </a:p>
        </p:txBody>
      </p:sp>
      <p:sp>
        <p:nvSpPr>
          <p:cNvPr id="14" name="Title 10">
            <a:extLst>
              <a:ext uri="{FF2B5EF4-FFF2-40B4-BE49-F238E27FC236}">
                <a16:creationId xmlns:a16="http://schemas.microsoft.com/office/drawing/2014/main" id="{D91C45C2-482A-04D7-D564-D7640D3A4205}"/>
              </a:ext>
            </a:extLst>
          </p:cNvPr>
          <p:cNvSpPr txBox="1">
            <a:spLocks/>
          </p:cNvSpPr>
          <p:nvPr/>
        </p:nvSpPr>
        <p:spPr bwMode="gray">
          <a:xfrm>
            <a:off x="692753" y="486747"/>
            <a:ext cx="3888577" cy="533400"/>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solidFill>
                  <a:schemeClr val="accent1">
                    <a:lumMod val="20000"/>
                    <a:lumOff val="80000"/>
                  </a:schemeClr>
                </a:solidFill>
              </a:rPr>
              <a:t>User Interview Summary</a:t>
            </a:r>
          </a:p>
        </p:txBody>
      </p:sp>
      <p:graphicFrame>
        <p:nvGraphicFramePr>
          <p:cNvPr id="16" name="Text Placeholder 3">
            <a:extLst>
              <a:ext uri="{FF2B5EF4-FFF2-40B4-BE49-F238E27FC236}">
                <a16:creationId xmlns:a16="http://schemas.microsoft.com/office/drawing/2014/main" id="{13F09A54-1004-95EF-C700-87E87C104B20}"/>
              </a:ext>
            </a:extLst>
          </p:cNvPr>
          <p:cNvGraphicFramePr/>
          <p:nvPr>
            <p:extLst>
              <p:ext uri="{D42A27DB-BD31-4B8C-83A1-F6EECF244321}">
                <p14:modId xmlns:p14="http://schemas.microsoft.com/office/powerpoint/2010/main" val="3211172406"/>
              </p:ext>
            </p:extLst>
          </p:nvPr>
        </p:nvGraphicFramePr>
        <p:xfrm>
          <a:off x="511141" y="1129003"/>
          <a:ext cx="10414033" cy="516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217194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AAF970-2B10-ACDF-9DBC-9920C9F8C5C8}"/>
              </a:ext>
            </a:extLst>
          </p:cNvPr>
          <p:cNvSpPr>
            <a:spLocks noGrp="1"/>
          </p:cNvSpPr>
          <p:nvPr>
            <p:ph type="title"/>
          </p:nvPr>
        </p:nvSpPr>
        <p:spPr>
          <a:xfrm>
            <a:off x="1154954" y="973668"/>
            <a:ext cx="8761413" cy="706964"/>
          </a:xfrm>
        </p:spPr>
        <p:txBody>
          <a:bodyPr vert="horz" lIns="91440" tIns="45720" rIns="91440" bIns="45720" rtlCol="0" anchor="ctr">
            <a:normAutofit/>
          </a:bodyPr>
          <a:lstStyle/>
          <a:p>
            <a:pPr>
              <a:lnSpc>
                <a:spcPct val="90000"/>
              </a:lnSpc>
            </a:pPr>
            <a:r>
              <a:rPr lang="en-US" sz="2800" u="sng">
                <a:solidFill>
                  <a:srgbClr val="FFFFFF"/>
                </a:solidFill>
                <a:effectLst/>
              </a:rPr>
              <a:t>Step 2: Define the problem and target audience</a:t>
            </a:r>
            <a:endParaRPr lang="en-US" sz="2800">
              <a:solidFill>
                <a:srgbClr val="FFFFFF"/>
              </a:solidFill>
            </a:endParaRPr>
          </a:p>
        </p:txBody>
      </p:sp>
      <p:sp>
        <p:nvSpPr>
          <p:cNvPr id="14" name="Title 10">
            <a:extLst>
              <a:ext uri="{FF2B5EF4-FFF2-40B4-BE49-F238E27FC236}">
                <a16:creationId xmlns:a16="http://schemas.microsoft.com/office/drawing/2014/main" id="{D91C45C2-482A-04D7-D564-D7640D3A4205}"/>
              </a:ext>
            </a:extLst>
          </p:cNvPr>
          <p:cNvSpPr txBox="1">
            <a:spLocks/>
          </p:cNvSpPr>
          <p:nvPr/>
        </p:nvSpPr>
        <p:spPr bwMode="gray">
          <a:xfrm>
            <a:off x="1252016" y="1648804"/>
            <a:ext cx="3443960" cy="472411"/>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402336">
              <a:spcAft>
                <a:spcPts val="600"/>
              </a:spcAft>
            </a:pPr>
            <a:r>
              <a:rPr lang="en-IN" sz="2112" b="1" i="0" kern="1200" dirty="0">
                <a:solidFill>
                  <a:schemeClr val="accent3"/>
                </a:solidFill>
                <a:latin typeface="IBM Plex Sans" panose="020B0503050203000203" pitchFamily="34" charset="0"/>
                <a:ea typeface="+mj-ea"/>
                <a:cs typeface="Times New Roman" panose="02020603050405020304" pitchFamily="18" charset="0"/>
              </a:rPr>
              <a:t>Problem Statement</a:t>
            </a:r>
            <a:endParaRPr lang="en-IN" sz="3200" b="1" dirty="0">
              <a:solidFill>
                <a:schemeClr val="accent3"/>
              </a:solidFill>
            </a:endParaRPr>
          </a:p>
        </p:txBody>
      </p:sp>
      <p:graphicFrame>
        <p:nvGraphicFramePr>
          <p:cNvPr id="16" name="TextBox 2">
            <a:extLst>
              <a:ext uri="{FF2B5EF4-FFF2-40B4-BE49-F238E27FC236}">
                <a16:creationId xmlns:a16="http://schemas.microsoft.com/office/drawing/2014/main" id="{0A25A960-1447-6C54-098A-DC24A17B37AC}"/>
              </a:ext>
            </a:extLst>
          </p:cNvPr>
          <p:cNvGraphicFramePr/>
          <p:nvPr>
            <p:extLst>
              <p:ext uri="{D42A27DB-BD31-4B8C-83A1-F6EECF244321}">
                <p14:modId xmlns:p14="http://schemas.microsoft.com/office/powerpoint/2010/main" val="414916489"/>
              </p:ext>
            </p:extLst>
          </p:nvPr>
        </p:nvGraphicFramePr>
        <p:xfrm>
          <a:off x="689478" y="2121215"/>
          <a:ext cx="5787021" cy="4168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Rounded Corners 6">
            <a:extLst>
              <a:ext uri="{FF2B5EF4-FFF2-40B4-BE49-F238E27FC236}">
                <a16:creationId xmlns:a16="http://schemas.microsoft.com/office/drawing/2014/main" id="{B087D54B-FFB5-877F-47B4-EF56FD0D9F22}"/>
              </a:ext>
            </a:extLst>
          </p:cNvPr>
          <p:cNvSpPr/>
          <p:nvPr/>
        </p:nvSpPr>
        <p:spPr>
          <a:xfrm>
            <a:off x="6545290" y="1615541"/>
            <a:ext cx="4463485" cy="4533900"/>
          </a:xfrm>
          <a:prstGeom prst="roundRect">
            <a:avLst/>
          </a:prstGeom>
          <a:solidFill>
            <a:schemeClr val="bg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0">
            <a:extLst>
              <a:ext uri="{FF2B5EF4-FFF2-40B4-BE49-F238E27FC236}">
                <a16:creationId xmlns:a16="http://schemas.microsoft.com/office/drawing/2014/main" id="{43903D77-6B95-52C2-7682-77779F44E77F}"/>
              </a:ext>
            </a:extLst>
          </p:cNvPr>
          <p:cNvSpPr txBox="1">
            <a:spLocks/>
          </p:cNvSpPr>
          <p:nvPr/>
        </p:nvSpPr>
        <p:spPr bwMode="gray">
          <a:xfrm>
            <a:off x="6852362" y="1695510"/>
            <a:ext cx="3443960" cy="472411"/>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402336">
              <a:spcAft>
                <a:spcPts val="600"/>
              </a:spcAft>
            </a:pPr>
            <a:r>
              <a:rPr lang="en-IN" sz="2112" b="1" i="0" kern="1200" dirty="0">
                <a:solidFill>
                  <a:srgbClr val="FFC000"/>
                </a:solidFill>
                <a:latin typeface="IBM Plex Sans" panose="020B0503050203000203" pitchFamily="34" charset="0"/>
                <a:ea typeface="+mj-ea"/>
                <a:cs typeface="Times New Roman" panose="02020603050405020304" pitchFamily="18" charset="0"/>
              </a:rPr>
              <a:t>Target Audience</a:t>
            </a:r>
            <a:endParaRPr lang="en-IN" sz="3200" b="1" dirty="0">
              <a:solidFill>
                <a:srgbClr val="FFC000"/>
              </a:solidFill>
            </a:endParaRPr>
          </a:p>
        </p:txBody>
      </p:sp>
      <p:sp>
        <p:nvSpPr>
          <p:cNvPr id="6" name="TextBox 5">
            <a:extLst>
              <a:ext uri="{FF2B5EF4-FFF2-40B4-BE49-F238E27FC236}">
                <a16:creationId xmlns:a16="http://schemas.microsoft.com/office/drawing/2014/main" id="{7B4FEC95-0312-D7CF-306E-9633B7D196D0}"/>
              </a:ext>
            </a:extLst>
          </p:cNvPr>
          <p:cNvSpPr txBox="1"/>
          <p:nvPr/>
        </p:nvSpPr>
        <p:spPr>
          <a:xfrm>
            <a:off x="6936005" y="2280491"/>
            <a:ext cx="4191000" cy="3693319"/>
          </a:xfrm>
          <a:prstGeom prst="rect">
            <a:avLst/>
          </a:prstGeom>
          <a:noFill/>
        </p:spPr>
        <p:txBody>
          <a:bodyPr wrap="square">
            <a:spAutoFit/>
          </a:bodyPr>
          <a:lstStyle/>
          <a:p>
            <a:r>
              <a:rPr lang="en-IN" sz="1800" dirty="0">
                <a:solidFill>
                  <a:schemeClr val="tx1">
                    <a:lumMod val="95000"/>
                  </a:schemeClr>
                </a:solidFill>
                <a:effectLst/>
                <a:latin typeface="IBM Plex Sans" panose="020B0503050203000203" pitchFamily="34" charset="0"/>
                <a:ea typeface="Calibri" panose="020F0502020204030204" pitchFamily="34" charset="0"/>
                <a:cs typeface="Times New Roman" panose="02020603050405020304" pitchFamily="18" charset="0"/>
              </a:rPr>
              <a:t>Our target audience includes organizations of various sizes that have adopted or plan to adopt </a:t>
            </a:r>
          </a:p>
          <a:p>
            <a:pPr marL="342900" indent="-342900">
              <a:buAutoNum type="alphaLcParenR"/>
            </a:pPr>
            <a:r>
              <a:rPr lang="en-IN" dirty="0">
                <a:solidFill>
                  <a:schemeClr val="tx1">
                    <a:lumMod val="95000"/>
                  </a:schemeClr>
                </a:solidFill>
                <a:latin typeface="IBM Plex Sans" panose="020B0503050203000203" pitchFamily="34" charset="0"/>
                <a:ea typeface="Calibri" panose="020F0502020204030204" pitchFamily="34" charset="0"/>
                <a:cs typeface="Times New Roman" panose="02020603050405020304" pitchFamily="18" charset="0"/>
              </a:rPr>
              <a:t>H</a:t>
            </a:r>
            <a:r>
              <a:rPr lang="en-IN" sz="1800" dirty="0">
                <a:solidFill>
                  <a:schemeClr val="tx1">
                    <a:lumMod val="95000"/>
                  </a:schemeClr>
                </a:solidFill>
                <a:effectLst/>
                <a:latin typeface="IBM Plex Sans" panose="020B0503050203000203" pitchFamily="34" charset="0"/>
                <a:ea typeface="Calibri" panose="020F0502020204030204" pitchFamily="34" charset="0"/>
                <a:cs typeface="Times New Roman" panose="02020603050405020304" pitchFamily="18" charset="0"/>
              </a:rPr>
              <a:t>ybrid work model </a:t>
            </a:r>
            <a:endParaRPr lang="en-IN" dirty="0">
              <a:solidFill>
                <a:schemeClr val="tx1">
                  <a:lumMod val="95000"/>
                </a:schemeClr>
              </a:solidFill>
              <a:latin typeface="IBM Plex Sans" panose="020B0503050203000203" pitchFamily="34" charset="0"/>
              <a:ea typeface="Calibri" panose="020F0502020204030204" pitchFamily="34" charset="0"/>
              <a:cs typeface="Times New Roman" panose="02020603050405020304" pitchFamily="18" charset="0"/>
            </a:endParaRPr>
          </a:p>
          <a:p>
            <a:pPr marL="342900" indent="-342900">
              <a:buAutoNum type="alphaLcParenR"/>
            </a:pPr>
            <a:r>
              <a:rPr lang="en-IN" sz="1800" dirty="0">
                <a:solidFill>
                  <a:schemeClr val="tx1">
                    <a:lumMod val="95000"/>
                  </a:schemeClr>
                </a:solidFill>
                <a:effectLst/>
                <a:latin typeface="IBM Plex Sans" panose="020B0503050203000203" pitchFamily="34" charset="0"/>
                <a:ea typeface="Calibri" panose="020F0502020204030204" pitchFamily="34" charset="0"/>
                <a:cs typeface="Times New Roman" panose="02020603050405020304" pitchFamily="18" charset="0"/>
              </a:rPr>
              <a:t>Complete Remote work model. </a:t>
            </a:r>
          </a:p>
          <a:p>
            <a:endParaRPr lang="en-IN" dirty="0">
              <a:solidFill>
                <a:schemeClr val="tx1">
                  <a:lumMod val="95000"/>
                </a:schemeClr>
              </a:solidFill>
              <a:latin typeface="IBM Plex Sans" panose="020B0503050203000203" pitchFamily="34" charset="0"/>
              <a:ea typeface="Calibri" panose="020F0502020204030204" pitchFamily="34" charset="0"/>
              <a:cs typeface="Times New Roman" panose="02020603050405020304" pitchFamily="18" charset="0"/>
            </a:endParaRPr>
          </a:p>
          <a:p>
            <a:r>
              <a:rPr lang="en-IN" sz="1800" dirty="0">
                <a:solidFill>
                  <a:schemeClr val="tx1">
                    <a:lumMod val="95000"/>
                  </a:schemeClr>
                </a:solidFill>
                <a:effectLst/>
                <a:latin typeface="IBM Plex Sans" panose="020B0503050203000203" pitchFamily="34" charset="0"/>
                <a:ea typeface="Calibri" panose="020F0502020204030204" pitchFamily="34" charset="0"/>
                <a:cs typeface="Times New Roman" panose="02020603050405020304" pitchFamily="18" charset="0"/>
              </a:rPr>
              <a:t>This will encompass companies in different industries, such as                    </a:t>
            </a:r>
            <a:r>
              <a:rPr lang="en-IN" sz="1800" dirty="0" err="1">
                <a:solidFill>
                  <a:schemeClr val="tx1">
                    <a:lumMod val="95000"/>
                  </a:schemeClr>
                </a:solidFill>
                <a:effectLst/>
                <a:latin typeface="IBM Plex Sans" panose="020B0503050203000203" pitchFamily="34" charset="0"/>
                <a:ea typeface="Calibri" panose="020F0502020204030204" pitchFamily="34" charset="0"/>
                <a:cs typeface="Times New Roman" panose="02020603050405020304" pitchFamily="18" charset="0"/>
              </a:rPr>
              <a:t>i</a:t>
            </a:r>
            <a:r>
              <a:rPr lang="en-IN" sz="1800" dirty="0">
                <a:solidFill>
                  <a:schemeClr val="tx1">
                    <a:lumMod val="95000"/>
                  </a:schemeClr>
                </a:solidFill>
                <a:effectLst/>
                <a:latin typeface="IBM Plex Sans" panose="020B0503050203000203" pitchFamily="34" charset="0"/>
                <a:ea typeface="Calibri" panose="020F0502020204030204" pitchFamily="34" charset="0"/>
                <a:cs typeface="Times New Roman" panose="02020603050405020304" pitchFamily="18" charset="0"/>
              </a:rPr>
              <a:t>) Technology </a:t>
            </a:r>
          </a:p>
          <a:p>
            <a:r>
              <a:rPr lang="en-IN" dirty="0">
                <a:solidFill>
                  <a:schemeClr val="tx1">
                    <a:lumMod val="95000"/>
                  </a:schemeClr>
                </a:solidFill>
                <a:latin typeface="IBM Plex Sans" panose="020B0503050203000203" pitchFamily="34" charset="0"/>
                <a:ea typeface="Calibri" panose="020F0502020204030204" pitchFamily="34" charset="0"/>
                <a:cs typeface="Times New Roman" panose="02020603050405020304" pitchFamily="18" charset="0"/>
              </a:rPr>
              <a:t>ii) F</a:t>
            </a:r>
            <a:r>
              <a:rPr lang="en-IN" sz="1800" dirty="0">
                <a:solidFill>
                  <a:schemeClr val="tx1">
                    <a:lumMod val="95000"/>
                  </a:schemeClr>
                </a:solidFill>
                <a:effectLst/>
                <a:latin typeface="IBM Plex Sans" panose="020B0503050203000203" pitchFamily="34" charset="0"/>
                <a:ea typeface="Calibri" panose="020F0502020204030204" pitchFamily="34" charset="0"/>
                <a:cs typeface="Times New Roman" panose="02020603050405020304" pitchFamily="18" charset="0"/>
              </a:rPr>
              <a:t>inance </a:t>
            </a:r>
          </a:p>
          <a:p>
            <a:r>
              <a:rPr lang="en-IN" dirty="0">
                <a:solidFill>
                  <a:schemeClr val="tx1">
                    <a:lumMod val="95000"/>
                  </a:schemeClr>
                </a:solidFill>
                <a:latin typeface="IBM Plex Sans" panose="020B0503050203000203" pitchFamily="34" charset="0"/>
                <a:ea typeface="Calibri" panose="020F0502020204030204" pitchFamily="34" charset="0"/>
                <a:cs typeface="Times New Roman" panose="02020603050405020304" pitchFamily="18" charset="0"/>
              </a:rPr>
              <a:t>iii) H</a:t>
            </a:r>
            <a:r>
              <a:rPr lang="en-IN" sz="1800" dirty="0">
                <a:solidFill>
                  <a:schemeClr val="tx1">
                    <a:lumMod val="95000"/>
                  </a:schemeClr>
                </a:solidFill>
                <a:effectLst/>
                <a:latin typeface="IBM Plex Sans" panose="020B0503050203000203" pitchFamily="34" charset="0"/>
                <a:ea typeface="Calibri" panose="020F0502020204030204" pitchFamily="34" charset="0"/>
                <a:cs typeface="Times New Roman" panose="02020603050405020304" pitchFamily="18" charset="0"/>
              </a:rPr>
              <a:t>ealthcare </a:t>
            </a:r>
          </a:p>
          <a:p>
            <a:r>
              <a:rPr lang="en-IN" dirty="0">
                <a:solidFill>
                  <a:schemeClr val="tx1">
                    <a:lumMod val="95000"/>
                  </a:schemeClr>
                </a:solidFill>
                <a:latin typeface="IBM Plex Sans" panose="020B0503050203000203" pitchFamily="34" charset="0"/>
                <a:ea typeface="Calibri" panose="020F0502020204030204" pitchFamily="34" charset="0"/>
                <a:cs typeface="Times New Roman" panose="02020603050405020304" pitchFamily="18" charset="0"/>
              </a:rPr>
              <a:t>iv) E</a:t>
            </a:r>
            <a:r>
              <a:rPr lang="en-IN" sz="1800" dirty="0">
                <a:solidFill>
                  <a:schemeClr val="tx1">
                    <a:lumMod val="95000"/>
                  </a:schemeClr>
                </a:solidFill>
                <a:effectLst/>
                <a:latin typeface="IBM Plex Sans" panose="020B0503050203000203" pitchFamily="34" charset="0"/>
                <a:ea typeface="Calibri" panose="020F0502020204030204" pitchFamily="34" charset="0"/>
                <a:cs typeface="Times New Roman" panose="02020603050405020304" pitchFamily="18" charset="0"/>
              </a:rPr>
              <a:t>ducation </a:t>
            </a:r>
          </a:p>
          <a:p>
            <a:r>
              <a:rPr lang="en-IN" dirty="0">
                <a:solidFill>
                  <a:schemeClr val="tx1">
                    <a:lumMod val="95000"/>
                  </a:schemeClr>
                </a:solidFill>
                <a:latin typeface="IBM Plex Sans" panose="020B0503050203000203" pitchFamily="34" charset="0"/>
                <a:ea typeface="Calibri" panose="020F0502020204030204" pitchFamily="34" charset="0"/>
                <a:cs typeface="Times New Roman" panose="02020603050405020304" pitchFamily="18" charset="0"/>
              </a:rPr>
              <a:t>v) </a:t>
            </a:r>
            <a:r>
              <a:rPr lang="en-IN" sz="1800" dirty="0">
                <a:solidFill>
                  <a:schemeClr val="tx1">
                    <a:lumMod val="95000"/>
                  </a:schemeClr>
                </a:solidFill>
                <a:effectLst/>
                <a:latin typeface="IBM Plex Sans" panose="020B0503050203000203" pitchFamily="34" charset="0"/>
                <a:ea typeface="Calibri" panose="020F0502020204030204" pitchFamily="34" charset="0"/>
                <a:cs typeface="Times New Roman" panose="02020603050405020304" pitchFamily="18" charset="0"/>
              </a:rPr>
              <a:t>Media Industries.</a:t>
            </a:r>
            <a:endParaRPr lang="en-IN" dirty="0">
              <a:solidFill>
                <a:schemeClr val="tx1">
                  <a:lumMod val="95000"/>
                </a:schemeClr>
              </a:solidFill>
            </a:endParaRPr>
          </a:p>
        </p:txBody>
      </p:sp>
    </p:spTree>
    <p:extLst>
      <p:ext uri="{BB962C8B-B14F-4D97-AF65-F5344CB8AC3E}">
        <p14:creationId xmlns:p14="http://schemas.microsoft.com/office/powerpoint/2010/main" val="149235374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304</TotalTime>
  <Words>3841</Words>
  <Application>Microsoft Office PowerPoint</Application>
  <PresentationFormat>Widescreen</PresentationFormat>
  <Paragraphs>236</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Aharoni</vt:lpstr>
      <vt:lpstr>Algerian</vt:lpstr>
      <vt:lpstr>Arial</vt:lpstr>
      <vt:lpstr>Calibri</vt:lpstr>
      <vt:lpstr>IBM Plex Sans</vt:lpstr>
      <vt:lpstr>Trebuchet MS</vt:lpstr>
      <vt:lpstr>Wingdings 3</vt:lpstr>
      <vt:lpstr>Facet</vt:lpstr>
      <vt:lpstr>HyProd</vt:lpstr>
      <vt:lpstr>Introduction</vt:lpstr>
      <vt:lpstr>Step 1: Market and User research</vt:lpstr>
      <vt:lpstr>1. Industry Reports</vt:lpstr>
      <vt:lpstr>4. SWOT Analysis</vt:lpstr>
      <vt:lpstr>B. User Research</vt:lpstr>
      <vt:lpstr>B. User Research</vt:lpstr>
      <vt:lpstr>B. User Research</vt:lpstr>
      <vt:lpstr>Step 2: Define the problem and target audience</vt:lpstr>
      <vt:lpstr>Step 3: Conduct compete and industry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HyProd</dc:title>
  <dc:creator>hemanth poojary</dc:creator>
  <cp:lastModifiedBy>hemanth poojary</cp:lastModifiedBy>
  <cp:revision>1</cp:revision>
  <dcterms:created xsi:type="dcterms:W3CDTF">2023-08-02T03:08:07Z</dcterms:created>
  <dcterms:modified xsi:type="dcterms:W3CDTF">2023-08-02T08:13:01Z</dcterms:modified>
</cp:coreProperties>
</file>